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6300" cy="18146713"/>
  <p:notesSz cx="6858000" cy="9144000"/>
  <p:defaultTextStyle>
    <a:defPPr>
      <a:defRPr lang="pt-BR"/>
    </a:defPPr>
    <a:lvl1pPr marL="0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19554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39108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758663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678217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597771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517325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436879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356434" algn="l" defTabSz="3839108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672" y="-132"/>
      </p:cViewPr>
      <p:guideLst>
        <p:guide orient="horz" pos="5716"/>
        <p:guide pos="15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80473" y="5637245"/>
            <a:ext cx="42845355" cy="388978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60945" y="10283137"/>
            <a:ext cx="35284410" cy="46374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19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39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58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67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597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17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36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3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1450178" y="1776869"/>
            <a:ext cx="62517814" cy="378812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896737" y="1776869"/>
            <a:ext cx="186713336" cy="378812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1751" y="11660945"/>
            <a:ext cx="42845355" cy="3604138"/>
          </a:xfrm>
        </p:spPr>
        <p:txBody>
          <a:bodyPr anchor="t"/>
          <a:lstStyle>
            <a:lvl1pPr algn="l">
              <a:defRPr sz="1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81751" y="7691354"/>
            <a:ext cx="42845355" cy="3969592"/>
          </a:xfrm>
        </p:spPr>
        <p:txBody>
          <a:bodyPr anchor="b"/>
          <a:lstStyle>
            <a:lvl1pPr marL="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1pPr>
            <a:lvl2pPr marL="1919554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3910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3pPr>
            <a:lvl4pPr marL="5758663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678217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59777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1732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43687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356434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896738" y="10358750"/>
            <a:ext cx="124615575" cy="29299381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39352418" y="10358750"/>
            <a:ext cx="124615575" cy="29299381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315" y="726711"/>
            <a:ext cx="45365670" cy="3024452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20315" y="4062008"/>
            <a:ext cx="22271536" cy="1692852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19554" indent="0">
              <a:buNone/>
              <a:defRPr sz="8400" b="1"/>
            </a:lvl2pPr>
            <a:lvl3pPr marL="3839108" indent="0">
              <a:buNone/>
              <a:defRPr sz="7600" b="1"/>
            </a:lvl3pPr>
            <a:lvl4pPr marL="5758663" indent="0">
              <a:buNone/>
              <a:defRPr sz="6700" b="1"/>
            </a:lvl4pPr>
            <a:lvl5pPr marL="7678217" indent="0">
              <a:buNone/>
              <a:defRPr sz="6700" b="1"/>
            </a:lvl5pPr>
            <a:lvl6pPr marL="9597771" indent="0">
              <a:buNone/>
              <a:defRPr sz="6700" b="1"/>
            </a:lvl6pPr>
            <a:lvl7pPr marL="11517325" indent="0">
              <a:buNone/>
              <a:defRPr sz="6700" b="1"/>
            </a:lvl7pPr>
            <a:lvl8pPr marL="13436879" indent="0">
              <a:buNone/>
              <a:defRPr sz="6700" b="1"/>
            </a:lvl8pPr>
            <a:lvl9pPr marL="15356434" indent="0">
              <a:buNone/>
              <a:defRPr sz="6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20315" y="5754860"/>
            <a:ext cx="22271536" cy="10455364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5605704" y="4062008"/>
            <a:ext cx="22280285" cy="1692852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19554" indent="0">
              <a:buNone/>
              <a:defRPr sz="8400" b="1"/>
            </a:lvl2pPr>
            <a:lvl3pPr marL="3839108" indent="0">
              <a:buNone/>
              <a:defRPr sz="7600" b="1"/>
            </a:lvl3pPr>
            <a:lvl4pPr marL="5758663" indent="0">
              <a:buNone/>
              <a:defRPr sz="6700" b="1"/>
            </a:lvl4pPr>
            <a:lvl5pPr marL="7678217" indent="0">
              <a:buNone/>
              <a:defRPr sz="6700" b="1"/>
            </a:lvl5pPr>
            <a:lvl6pPr marL="9597771" indent="0">
              <a:buNone/>
              <a:defRPr sz="6700" b="1"/>
            </a:lvl6pPr>
            <a:lvl7pPr marL="11517325" indent="0">
              <a:buNone/>
              <a:defRPr sz="6700" b="1"/>
            </a:lvl7pPr>
            <a:lvl8pPr marL="13436879" indent="0">
              <a:buNone/>
              <a:defRPr sz="6700" b="1"/>
            </a:lvl8pPr>
            <a:lvl9pPr marL="15356434" indent="0">
              <a:buNone/>
              <a:defRPr sz="67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5605704" y="5754860"/>
            <a:ext cx="22280285" cy="10455364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0319" y="722508"/>
            <a:ext cx="16583325" cy="3074860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707463" y="722510"/>
            <a:ext cx="28178522" cy="15487717"/>
          </a:xfrm>
        </p:spPr>
        <p:txBody>
          <a:bodyPr/>
          <a:lstStyle>
            <a:lvl1pPr>
              <a:defRPr sz="13400"/>
            </a:lvl1pPr>
            <a:lvl2pPr>
              <a:defRPr sz="11800"/>
            </a:lvl2pPr>
            <a:lvl3pPr>
              <a:defRPr sz="101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20319" y="3797369"/>
            <a:ext cx="16583325" cy="12412857"/>
          </a:xfrm>
        </p:spPr>
        <p:txBody>
          <a:bodyPr/>
          <a:lstStyle>
            <a:lvl1pPr marL="0" indent="0">
              <a:buNone/>
              <a:defRPr sz="5900"/>
            </a:lvl1pPr>
            <a:lvl2pPr marL="1919554" indent="0">
              <a:buNone/>
              <a:defRPr sz="5000"/>
            </a:lvl2pPr>
            <a:lvl3pPr marL="3839108" indent="0">
              <a:buNone/>
              <a:defRPr sz="4200"/>
            </a:lvl3pPr>
            <a:lvl4pPr marL="5758663" indent="0">
              <a:buNone/>
              <a:defRPr sz="3800"/>
            </a:lvl4pPr>
            <a:lvl5pPr marL="7678217" indent="0">
              <a:buNone/>
              <a:defRPr sz="3800"/>
            </a:lvl5pPr>
            <a:lvl6pPr marL="9597771" indent="0">
              <a:buNone/>
              <a:defRPr sz="3800"/>
            </a:lvl6pPr>
            <a:lvl7pPr marL="11517325" indent="0">
              <a:buNone/>
              <a:defRPr sz="3800"/>
            </a:lvl7pPr>
            <a:lvl8pPr marL="13436879" indent="0">
              <a:buNone/>
              <a:defRPr sz="3800"/>
            </a:lvl8pPr>
            <a:lvl9pPr marL="15356434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79988" y="12702700"/>
            <a:ext cx="30243780" cy="1499625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9879988" y="1621443"/>
            <a:ext cx="30243780" cy="10888028"/>
          </a:xfrm>
        </p:spPr>
        <p:txBody>
          <a:bodyPr/>
          <a:lstStyle>
            <a:lvl1pPr marL="0" indent="0">
              <a:buNone/>
              <a:defRPr sz="13400"/>
            </a:lvl1pPr>
            <a:lvl2pPr marL="1919554" indent="0">
              <a:buNone/>
              <a:defRPr sz="11800"/>
            </a:lvl2pPr>
            <a:lvl3pPr marL="3839108" indent="0">
              <a:buNone/>
              <a:defRPr sz="10100"/>
            </a:lvl3pPr>
            <a:lvl4pPr marL="5758663" indent="0">
              <a:buNone/>
              <a:defRPr sz="8400"/>
            </a:lvl4pPr>
            <a:lvl5pPr marL="7678217" indent="0">
              <a:buNone/>
              <a:defRPr sz="8400"/>
            </a:lvl5pPr>
            <a:lvl6pPr marL="9597771" indent="0">
              <a:buNone/>
              <a:defRPr sz="8400"/>
            </a:lvl6pPr>
            <a:lvl7pPr marL="11517325" indent="0">
              <a:buNone/>
              <a:defRPr sz="8400"/>
            </a:lvl7pPr>
            <a:lvl8pPr marL="13436879" indent="0">
              <a:buNone/>
              <a:defRPr sz="8400"/>
            </a:lvl8pPr>
            <a:lvl9pPr marL="15356434" indent="0">
              <a:buNone/>
              <a:defRPr sz="8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879988" y="14202325"/>
            <a:ext cx="30243780" cy="2129717"/>
          </a:xfrm>
        </p:spPr>
        <p:txBody>
          <a:bodyPr/>
          <a:lstStyle>
            <a:lvl1pPr marL="0" indent="0">
              <a:buNone/>
              <a:defRPr sz="5900"/>
            </a:lvl1pPr>
            <a:lvl2pPr marL="1919554" indent="0">
              <a:buNone/>
              <a:defRPr sz="5000"/>
            </a:lvl2pPr>
            <a:lvl3pPr marL="3839108" indent="0">
              <a:buNone/>
              <a:defRPr sz="4200"/>
            </a:lvl3pPr>
            <a:lvl4pPr marL="5758663" indent="0">
              <a:buNone/>
              <a:defRPr sz="3800"/>
            </a:lvl4pPr>
            <a:lvl5pPr marL="7678217" indent="0">
              <a:buNone/>
              <a:defRPr sz="3800"/>
            </a:lvl5pPr>
            <a:lvl6pPr marL="9597771" indent="0">
              <a:buNone/>
              <a:defRPr sz="3800"/>
            </a:lvl6pPr>
            <a:lvl7pPr marL="11517325" indent="0">
              <a:buNone/>
              <a:defRPr sz="3800"/>
            </a:lvl7pPr>
            <a:lvl8pPr marL="13436879" indent="0">
              <a:buNone/>
              <a:defRPr sz="3800"/>
            </a:lvl8pPr>
            <a:lvl9pPr marL="15356434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20315" y="726711"/>
            <a:ext cx="45365670" cy="3024452"/>
          </a:xfrm>
          <a:prstGeom prst="rect">
            <a:avLst/>
          </a:prstGeom>
        </p:spPr>
        <p:txBody>
          <a:bodyPr vert="horz" lIns="383911" tIns="191955" rIns="383911" bIns="19195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20315" y="4234235"/>
            <a:ext cx="45365670" cy="11975992"/>
          </a:xfrm>
          <a:prstGeom prst="rect">
            <a:avLst/>
          </a:prstGeom>
        </p:spPr>
        <p:txBody>
          <a:bodyPr vert="horz" lIns="383911" tIns="191955" rIns="383911" bIns="19195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20315" y="16819316"/>
            <a:ext cx="11761470" cy="966144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l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EB79-0509-41C3-86E2-BE89DAE013B6}" type="datetimeFigureOut">
              <a:rPr lang="pt-BR" smtClean="0"/>
              <a:pPr/>
              <a:t>05/10/2018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222153" y="16819316"/>
            <a:ext cx="15961995" cy="966144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ct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124515" y="16819316"/>
            <a:ext cx="11761470" cy="966144"/>
          </a:xfrm>
          <a:prstGeom prst="rect">
            <a:avLst/>
          </a:prstGeom>
        </p:spPr>
        <p:txBody>
          <a:bodyPr vert="horz" lIns="383911" tIns="191955" rIns="383911" bIns="191955" rtlCol="0" anchor="ctr"/>
          <a:lstStyle>
            <a:lvl1pPr algn="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56642-42BC-4C61-8A18-88603C07EC4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39108" rtl="0" eaLnBrk="1" latinLnBrk="0" hangingPunct="1">
        <a:spcBef>
          <a:spcPct val="0"/>
        </a:spcBef>
        <a:buNone/>
        <a:defRPr sz="1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666" indent="-1439666" algn="l" defTabSz="3839108" rtl="0" eaLnBrk="1" latinLnBrk="0" hangingPunct="1">
        <a:spcBef>
          <a:spcPct val="20000"/>
        </a:spcBef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119276" indent="-1199721" algn="l" defTabSz="3839108" rtl="0" eaLnBrk="1" latinLnBrk="0" hangingPunct="1">
        <a:spcBef>
          <a:spcPct val="20000"/>
        </a:spcBef>
        <a:buFont typeface="Arial" pitchFamily="34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98886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6718440" indent="-959777" algn="l" defTabSz="3839108" rtl="0" eaLnBrk="1" latinLnBrk="0" hangingPunct="1">
        <a:spcBef>
          <a:spcPct val="20000"/>
        </a:spcBef>
        <a:buFont typeface="Arial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37994" indent="-959777" algn="l" defTabSz="3839108" rtl="0" eaLnBrk="1" latinLnBrk="0" hangingPunct="1">
        <a:spcBef>
          <a:spcPct val="20000"/>
        </a:spcBef>
        <a:buFont typeface="Arial" pitchFamily="34" charset="0"/>
        <a:buChar char="»"/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557548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77102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6657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6316211" indent="-959777" algn="l" defTabSz="3839108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19554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39108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58663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678217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597771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17325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436879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356434" algn="l" defTabSz="3839108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Usuário do Windows</cp:lastModifiedBy>
  <cp:revision>2</cp:revision>
  <dcterms:created xsi:type="dcterms:W3CDTF">2018-04-02T20:45:09Z</dcterms:created>
  <dcterms:modified xsi:type="dcterms:W3CDTF">2018-10-05T14:40:36Z</dcterms:modified>
</cp:coreProperties>
</file>