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6300" cy="17641888"/>
  <p:notesSz cx="6858000" cy="9144000"/>
  <p:defaultTextStyle>
    <a:defPPr>
      <a:defRPr lang="pt-BR"/>
    </a:defPPr>
    <a:lvl1pPr marL="0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9554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39108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58663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78217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97771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517325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436879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56434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576" y="-114"/>
      </p:cViewPr>
      <p:guideLst>
        <p:guide orient="horz" pos="5557"/>
        <p:guide pos="15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80473" y="5480421"/>
            <a:ext cx="42845355" cy="378157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60945" y="9997070"/>
            <a:ext cx="35284410" cy="45084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19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3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58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78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597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1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36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3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1450178" y="1727438"/>
            <a:ext cx="62517814" cy="3682744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896737" y="1727438"/>
            <a:ext cx="186713336" cy="3682744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1751" y="11336548"/>
            <a:ext cx="42845355" cy="3503875"/>
          </a:xfrm>
        </p:spPr>
        <p:txBody>
          <a:bodyPr anchor="t"/>
          <a:lstStyle>
            <a:lvl1pPr algn="l">
              <a:defRPr sz="1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81751" y="7477387"/>
            <a:ext cx="42845355" cy="3859161"/>
          </a:xfrm>
        </p:spPr>
        <p:txBody>
          <a:bodyPr anchor="b"/>
          <a:lstStyle>
            <a:lvl1pPr marL="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1pPr>
            <a:lvl2pPr marL="191955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3910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3pPr>
            <a:lvl4pPr marL="5758663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678217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59777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51732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436879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356434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896738" y="10070579"/>
            <a:ext cx="124615575" cy="28484299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9352418" y="10070579"/>
            <a:ext cx="124615575" cy="28484299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5" y="706495"/>
            <a:ext cx="45365670" cy="2940314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3949006"/>
            <a:ext cx="22271536" cy="1645759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19554" indent="0">
              <a:buNone/>
              <a:defRPr sz="8400" b="1"/>
            </a:lvl2pPr>
            <a:lvl3pPr marL="3839108" indent="0">
              <a:buNone/>
              <a:defRPr sz="7600" b="1"/>
            </a:lvl3pPr>
            <a:lvl4pPr marL="5758663" indent="0">
              <a:buNone/>
              <a:defRPr sz="6700" b="1"/>
            </a:lvl4pPr>
            <a:lvl5pPr marL="7678217" indent="0">
              <a:buNone/>
              <a:defRPr sz="6700" b="1"/>
            </a:lvl5pPr>
            <a:lvl6pPr marL="9597771" indent="0">
              <a:buNone/>
              <a:defRPr sz="6700" b="1"/>
            </a:lvl6pPr>
            <a:lvl7pPr marL="11517325" indent="0">
              <a:buNone/>
              <a:defRPr sz="6700" b="1"/>
            </a:lvl7pPr>
            <a:lvl8pPr marL="13436879" indent="0">
              <a:buNone/>
              <a:defRPr sz="6700" b="1"/>
            </a:lvl8pPr>
            <a:lvl9pPr marL="15356434" indent="0">
              <a:buNone/>
              <a:defRPr sz="6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20315" y="5594765"/>
            <a:ext cx="22271536" cy="10164506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5605704" y="3949006"/>
            <a:ext cx="22280285" cy="1645759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19554" indent="0">
              <a:buNone/>
              <a:defRPr sz="8400" b="1"/>
            </a:lvl2pPr>
            <a:lvl3pPr marL="3839108" indent="0">
              <a:buNone/>
              <a:defRPr sz="7600" b="1"/>
            </a:lvl3pPr>
            <a:lvl4pPr marL="5758663" indent="0">
              <a:buNone/>
              <a:defRPr sz="6700" b="1"/>
            </a:lvl4pPr>
            <a:lvl5pPr marL="7678217" indent="0">
              <a:buNone/>
              <a:defRPr sz="6700" b="1"/>
            </a:lvl5pPr>
            <a:lvl6pPr marL="9597771" indent="0">
              <a:buNone/>
              <a:defRPr sz="6700" b="1"/>
            </a:lvl6pPr>
            <a:lvl7pPr marL="11517325" indent="0">
              <a:buNone/>
              <a:defRPr sz="6700" b="1"/>
            </a:lvl7pPr>
            <a:lvl8pPr marL="13436879" indent="0">
              <a:buNone/>
              <a:defRPr sz="6700" b="1"/>
            </a:lvl8pPr>
            <a:lvl9pPr marL="15356434" indent="0">
              <a:buNone/>
              <a:defRPr sz="6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5605704" y="5594765"/>
            <a:ext cx="22280285" cy="10164506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9" y="702408"/>
            <a:ext cx="16583325" cy="2989320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07463" y="702410"/>
            <a:ext cx="28178522" cy="15056863"/>
          </a:xfrm>
        </p:spPr>
        <p:txBody>
          <a:bodyPr/>
          <a:lstStyle>
            <a:lvl1pPr>
              <a:defRPr sz="13400"/>
            </a:lvl1pPr>
            <a:lvl2pPr>
              <a:defRPr sz="11800"/>
            </a:lvl2pPr>
            <a:lvl3pPr>
              <a:defRPr sz="101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20319" y="3691730"/>
            <a:ext cx="16583325" cy="12067542"/>
          </a:xfrm>
        </p:spPr>
        <p:txBody>
          <a:bodyPr/>
          <a:lstStyle>
            <a:lvl1pPr marL="0" indent="0">
              <a:buNone/>
              <a:defRPr sz="5900"/>
            </a:lvl1pPr>
            <a:lvl2pPr marL="1919554" indent="0">
              <a:buNone/>
              <a:defRPr sz="5000"/>
            </a:lvl2pPr>
            <a:lvl3pPr marL="3839108" indent="0">
              <a:buNone/>
              <a:defRPr sz="4200"/>
            </a:lvl3pPr>
            <a:lvl4pPr marL="5758663" indent="0">
              <a:buNone/>
              <a:defRPr sz="3800"/>
            </a:lvl4pPr>
            <a:lvl5pPr marL="7678217" indent="0">
              <a:buNone/>
              <a:defRPr sz="3800"/>
            </a:lvl5pPr>
            <a:lvl6pPr marL="9597771" indent="0">
              <a:buNone/>
              <a:defRPr sz="3800"/>
            </a:lvl6pPr>
            <a:lvl7pPr marL="11517325" indent="0">
              <a:buNone/>
              <a:defRPr sz="3800"/>
            </a:lvl7pPr>
            <a:lvl8pPr marL="13436879" indent="0">
              <a:buNone/>
              <a:defRPr sz="3800"/>
            </a:lvl8pPr>
            <a:lvl9pPr marL="15356434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9988" y="12349322"/>
            <a:ext cx="30243780" cy="1457907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9879988" y="1576336"/>
            <a:ext cx="30243780" cy="10585133"/>
          </a:xfrm>
        </p:spPr>
        <p:txBody>
          <a:bodyPr/>
          <a:lstStyle>
            <a:lvl1pPr marL="0" indent="0">
              <a:buNone/>
              <a:defRPr sz="13400"/>
            </a:lvl1pPr>
            <a:lvl2pPr marL="1919554" indent="0">
              <a:buNone/>
              <a:defRPr sz="11800"/>
            </a:lvl2pPr>
            <a:lvl3pPr marL="3839108" indent="0">
              <a:buNone/>
              <a:defRPr sz="10100"/>
            </a:lvl3pPr>
            <a:lvl4pPr marL="5758663" indent="0">
              <a:buNone/>
              <a:defRPr sz="8400"/>
            </a:lvl4pPr>
            <a:lvl5pPr marL="7678217" indent="0">
              <a:buNone/>
              <a:defRPr sz="8400"/>
            </a:lvl5pPr>
            <a:lvl6pPr marL="9597771" indent="0">
              <a:buNone/>
              <a:defRPr sz="8400"/>
            </a:lvl6pPr>
            <a:lvl7pPr marL="11517325" indent="0">
              <a:buNone/>
              <a:defRPr sz="8400"/>
            </a:lvl7pPr>
            <a:lvl8pPr marL="13436879" indent="0">
              <a:buNone/>
              <a:defRPr sz="8400"/>
            </a:lvl8pPr>
            <a:lvl9pPr marL="15356434" indent="0">
              <a:buNone/>
              <a:defRPr sz="8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879988" y="13807230"/>
            <a:ext cx="30243780" cy="2070470"/>
          </a:xfrm>
        </p:spPr>
        <p:txBody>
          <a:bodyPr/>
          <a:lstStyle>
            <a:lvl1pPr marL="0" indent="0">
              <a:buNone/>
              <a:defRPr sz="5900"/>
            </a:lvl1pPr>
            <a:lvl2pPr marL="1919554" indent="0">
              <a:buNone/>
              <a:defRPr sz="5000"/>
            </a:lvl2pPr>
            <a:lvl3pPr marL="3839108" indent="0">
              <a:buNone/>
              <a:defRPr sz="4200"/>
            </a:lvl3pPr>
            <a:lvl4pPr marL="5758663" indent="0">
              <a:buNone/>
              <a:defRPr sz="3800"/>
            </a:lvl4pPr>
            <a:lvl5pPr marL="7678217" indent="0">
              <a:buNone/>
              <a:defRPr sz="3800"/>
            </a:lvl5pPr>
            <a:lvl6pPr marL="9597771" indent="0">
              <a:buNone/>
              <a:defRPr sz="3800"/>
            </a:lvl6pPr>
            <a:lvl7pPr marL="11517325" indent="0">
              <a:buNone/>
              <a:defRPr sz="3800"/>
            </a:lvl7pPr>
            <a:lvl8pPr marL="13436879" indent="0">
              <a:buNone/>
              <a:defRPr sz="3800"/>
            </a:lvl8pPr>
            <a:lvl9pPr marL="15356434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20315" y="706495"/>
            <a:ext cx="45365670" cy="2940314"/>
          </a:xfrm>
          <a:prstGeom prst="rect">
            <a:avLst/>
          </a:prstGeom>
        </p:spPr>
        <p:txBody>
          <a:bodyPr vert="horz" lIns="383911" tIns="191955" rIns="383911" bIns="191955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4116442"/>
            <a:ext cx="45365670" cy="11642831"/>
          </a:xfrm>
          <a:prstGeom prst="rect">
            <a:avLst/>
          </a:prstGeom>
        </p:spPr>
        <p:txBody>
          <a:bodyPr vert="horz" lIns="383911" tIns="191955" rIns="383911" bIns="19195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20315" y="16351418"/>
            <a:ext cx="11761470" cy="939267"/>
          </a:xfrm>
          <a:prstGeom prst="rect">
            <a:avLst/>
          </a:prstGeom>
        </p:spPr>
        <p:txBody>
          <a:bodyPr vert="horz" lIns="383911" tIns="191955" rIns="383911" bIns="191955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222153" y="16351418"/>
            <a:ext cx="15961995" cy="939267"/>
          </a:xfrm>
          <a:prstGeom prst="rect">
            <a:avLst/>
          </a:prstGeom>
        </p:spPr>
        <p:txBody>
          <a:bodyPr vert="horz" lIns="383911" tIns="191955" rIns="383911" bIns="191955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124515" y="16351418"/>
            <a:ext cx="11761470" cy="939267"/>
          </a:xfrm>
          <a:prstGeom prst="rect">
            <a:avLst/>
          </a:prstGeom>
        </p:spPr>
        <p:txBody>
          <a:bodyPr vert="horz" lIns="383911" tIns="191955" rIns="383911" bIns="191955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39108" rtl="0" eaLnBrk="1" latinLnBrk="0" hangingPunct="1">
        <a:spcBef>
          <a:spcPct val="0"/>
        </a:spcBef>
        <a:buNone/>
        <a:defRPr sz="1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666" indent="-1439666" algn="l" defTabSz="3839108" rtl="0" eaLnBrk="1" latinLnBrk="0" hangingPunct="1">
        <a:spcBef>
          <a:spcPct val="20000"/>
        </a:spcBef>
        <a:buFont typeface="Arial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119276" indent="-1199721" algn="l" defTabSz="3839108" rtl="0" eaLnBrk="1" latinLnBrk="0" hangingPunct="1">
        <a:spcBef>
          <a:spcPct val="20000"/>
        </a:spcBef>
        <a:buFont typeface="Arial" pitchFamily="34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4798886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6718440" indent="-959777" algn="l" defTabSz="3839108" rtl="0" eaLnBrk="1" latinLnBrk="0" hangingPunct="1">
        <a:spcBef>
          <a:spcPct val="20000"/>
        </a:spcBef>
        <a:buFont typeface="Arial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637994" indent="-959777" algn="l" defTabSz="3839108" rtl="0" eaLnBrk="1" latinLnBrk="0" hangingPunct="1">
        <a:spcBef>
          <a:spcPct val="20000"/>
        </a:spcBef>
        <a:buFont typeface="Arial" pitchFamily="34" charset="0"/>
        <a:buChar char="»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57548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77102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6657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316211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9554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39108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8663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78217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97771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17325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436879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56434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Usuário do Windows</cp:lastModifiedBy>
  <cp:revision>2</cp:revision>
  <dcterms:created xsi:type="dcterms:W3CDTF">2018-04-02T20:45:09Z</dcterms:created>
  <dcterms:modified xsi:type="dcterms:W3CDTF">2018-04-02T20:47:33Z</dcterms:modified>
</cp:coreProperties>
</file>