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0406300" cy="17641888"/>
  <p:notesSz cx="6858000" cy="9144000"/>
  <p:defaultTextStyle>
    <a:defPPr>
      <a:defRPr lang="pt-BR"/>
    </a:defPPr>
    <a:lvl1pPr marL="0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1pPr>
    <a:lvl2pPr marL="1919554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2pPr>
    <a:lvl3pPr marL="3839108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3pPr>
    <a:lvl4pPr marL="5758663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4pPr>
    <a:lvl5pPr marL="7678217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5pPr>
    <a:lvl6pPr marL="9597771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6pPr>
    <a:lvl7pPr marL="11517325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7pPr>
    <a:lvl8pPr marL="13436879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8pPr>
    <a:lvl9pPr marL="15356434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27" d="100"/>
          <a:sy n="27" d="100"/>
        </p:scale>
        <p:origin x="-576" y="-114"/>
      </p:cViewPr>
      <p:guideLst>
        <p:guide orient="horz" pos="5557"/>
        <p:guide pos="158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80473" y="5480421"/>
            <a:ext cx="42845355" cy="3781571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60945" y="9997070"/>
            <a:ext cx="35284410" cy="45084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19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39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58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678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597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517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436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356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1450178" y="1727438"/>
            <a:ext cx="62517814" cy="36827441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3896737" y="1727438"/>
            <a:ext cx="186713336" cy="36827441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81751" y="11336548"/>
            <a:ext cx="42845355" cy="3503875"/>
          </a:xfrm>
        </p:spPr>
        <p:txBody>
          <a:bodyPr anchor="t"/>
          <a:lstStyle>
            <a:lvl1pPr algn="l">
              <a:defRPr sz="1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81751" y="7477387"/>
            <a:ext cx="42845355" cy="3859161"/>
          </a:xfrm>
        </p:spPr>
        <p:txBody>
          <a:bodyPr anchor="b"/>
          <a:lstStyle>
            <a:lvl1pPr marL="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1pPr>
            <a:lvl2pPr marL="1919554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2pPr>
            <a:lvl3pPr marL="383910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3pPr>
            <a:lvl4pPr marL="5758663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4pPr>
            <a:lvl5pPr marL="7678217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5pPr>
            <a:lvl6pPr marL="959777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6pPr>
            <a:lvl7pPr marL="11517325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7pPr>
            <a:lvl8pPr marL="13436879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8pPr>
            <a:lvl9pPr marL="15356434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3896738" y="10070579"/>
            <a:ext cx="124615575" cy="28484299"/>
          </a:xfrm>
        </p:spPr>
        <p:txBody>
          <a:bodyPr/>
          <a:lstStyle>
            <a:lvl1pPr>
              <a:defRPr sz="11800"/>
            </a:lvl1pPr>
            <a:lvl2pPr>
              <a:defRPr sz="10100"/>
            </a:lvl2pPr>
            <a:lvl3pPr>
              <a:defRPr sz="84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39352418" y="10070579"/>
            <a:ext cx="124615575" cy="28484299"/>
          </a:xfrm>
        </p:spPr>
        <p:txBody>
          <a:bodyPr/>
          <a:lstStyle>
            <a:lvl1pPr>
              <a:defRPr sz="11800"/>
            </a:lvl1pPr>
            <a:lvl2pPr>
              <a:defRPr sz="10100"/>
            </a:lvl2pPr>
            <a:lvl3pPr>
              <a:defRPr sz="84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0315" y="706495"/>
            <a:ext cx="45365670" cy="2940314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20315" y="3949006"/>
            <a:ext cx="22271536" cy="1645759"/>
          </a:xfrm>
        </p:spPr>
        <p:txBody>
          <a:bodyPr anchor="b"/>
          <a:lstStyle>
            <a:lvl1pPr marL="0" indent="0">
              <a:buNone/>
              <a:defRPr sz="10100" b="1"/>
            </a:lvl1pPr>
            <a:lvl2pPr marL="1919554" indent="0">
              <a:buNone/>
              <a:defRPr sz="8400" b="1"/>
            </a:lvl2pPr>
            <a:lvl3pPr marL="3839108" indent="0">
              <a:buNone/>
              <a:defRPr sz="7600" b="1"/>
            </a:lvl3pPr>
            <a:lvl4pPr marL="5758663" indent="0">
              <a:buNone/>
              <a:defRPr sz="6700" b="1"/>
            </a:lvl4pPr>
            <a:lvl5pPr marL="7678217" indent="0">
              <a:buNone/>
              <a:defRPr sz="6700" b="1"/>
            </a:lvl5pPr>
            <a:lvl6pPr marL="9597771" indent="0">
              <a:buNone/>
              <a:defRPr sz="6700" b="1"/>
            </a:lvl6pPr>
            <a:lvl7pPr marL="11517325" indent="0">
              <a:buNone/>
              <a:defRPr sz="6700" b="1"/>
            </a:lvl7pPr>
            <a:lvl8pPr marL="13436879" indent="0">
              <a:buNone/>
              <a:defRPr sz="6700" b="1"/>
            </a:lvl8pPr>
            <a:lvl9pPr marL="15356434" indent="0">
              <a:buNone/>
              <a:defRPr sz="67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20315" y="5594765"/>
            <a:ext cx="22271536" cy="10164506"/>
          </a:xfrm>
        </p:spPr>
        <p:txBody>
          <a:bodyPr/>
          <a:lstStyle>
            <a:lvl1pPr>
              <a:defRPr sz="10100"/>
            </a:lvl1pPr>
            <a:lvl2pPr>
              <a:defRPr sz="8400"/>
            </a:lvl2pPr>
            <a:lvl3pPr>
              <a:defRPr sz="76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5605704" y="3949006"/>
            <a:ext cx="22280285" cy="1645759"/>
          </a:xfrm>
        </p:spPr>
        <p:txBody>
          <a:bodyPr anchor="b"/>
          <a:lstStyle>
            <a:lvl1pPr marL="0" indent="0">
              <a:buNone/>
              <a:defRPr sz="10100" b="1"/>
            </a:lvl1pPr>
            <a:lvl2pPr marL="1919554" indent="0">
              <a:buNone/>
              <a:defRPr sz="8400" b="1"/>
            </a:lvl2pPr>
            <a:lvl3pPr marL="3839108" indent="0">
              <a:buNone/>
              <a:defRPr sz="7600" b="1"/>
            </a:lvl3pPr>
            <a:lvl4pPr marL="5758663" indent="0">
              <a:buNone/>
              <a:defRPr sz="6700" b="1"/>
            </a:lvl4pPr>
            <a:lvl5pPr marL="7678217" indent="0">
              <a:buNone/>
              <a:defRPr sz="6700" b="1"/>
            </a:lvl5pPr>
            <a:lvl6pPr marL="9597771" indent="0">
              <a:buNone/>
              <a:defRPr sz="6700" b="1"/>
            </a:lvl6pPr>
            <a:lvl7pPr marL="11517325" indent="0">
              <a:buNone/>
              <a:defRPr sz="6700" b="1"/>
            </a:lvl7pPr>
            <a:lvl8pPr marL="13436879" indent="0">
              <a:buNone/>
              <a:defRPr sz="6700" b="1"/>
            </a:lvl8pPr>
            <a:lvl9pPr marL="15356434" indent="0">
              <a:buNone/>
              <a:defRPr sz="67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5605704" y="5594765"/>
            <a:ext cx="22280285" cy="10164506"/>
          </a:xfrm>
        </p:spPr>
        <p:txBody>
          <a:bodyPr/>
          <a:lstStyle>
            <a:lvl1pPr>
              <a:defRPr sz="10100"/>
            </a:lvl1pPr>
            <a:lvl2pPr>
              <a:defRPr sz="8400"/>
            </a:lvl2pPr>
            <a:lvl3pPr>
              <a:defRPr sz="76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0319" y="702408"/>
            <a:ext cx="16583325" cy="2989320"/>
          </a:xfrm>
        </p:spPr>
        <p:txBody>
          <a:bodyPr anchor="b"/>
          <a:lstStyle>
            <a:lvl1pPr algn="l">
              <a:defRPr sz="8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707463" y="702410"/>
            <a:ext cx="28178522" cy="15056863"/>
          </a:xfrm>
        </p:spPr>
        <p:txBody>
          <a:bodyPr/>
          <a:lstStyle>
            <a:lvl1pPr>
              <a:defRPr sz="13400"/>
            </a:lvl1pPr>
            <a:lvl2pPr>
              <a:defRPr sz="11800"/>
            </a:lvl2pPr>
            <a:lvl3pPr>
              <a:defRPr sz="101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20319" y="3691730"/>
            <a:ext cx="16583325" cy="12067542"/>
          </a:xfrm>
        </p:spPr>
        <p:txBody>
          <a:bodyPr/>
          <a:lstStyle>
            <a:lvl1pPr marL="0" indent="0">
              <a:buNone/>
              <a:defRPr sz="5900"/>
            </a:lvl1pPr>
            <a:lvl2pPr marL="1919554" indent="0">
              <a:buNone/>
              <a:defRPr sz="5000"/>
            </a:lvl2pPr>
            <a:lvl3pPr marL="3839108" indent="0">
              <a:buNone/>
              <a:defRPr sz="4200"/>
            </a:lvl3pPr>
            <a:lvl4pPr marL="5758663" indent="0">
              <a:buNone/>
              <a:defRPr sz="3800"/>
            </a:lvl4pPr>
            <a:lvl5pPr marL="7678217" indent="0">
              <a:buNone/>
              <a:defRPr sz="3800"/>
            </a:lvl5pPr>
            <a:lvl6pPr marL="9597771" indent="0">
              <a:buNone/>
              <a:defRPr sz="3800"/>
            </a:lvl6pPr>
            <a:lvl7pPr marL="11517325" indent="0">
              <a:buNone/>
              <a:defRPr sz="3800"/>
            </a:lvl7pPr>
            <a:lvl8pPr marL="13436879" indent="0">
              <a:buNone/>
              <a:defRPr sz="3800"/>
            </a:lvl8pPr>
            <a:lvl9pPr marL="15356434" indent="0">
              <a:buNone/>
              <a:defRPr sz="3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879988" y="12349322"/>
            <a:ext cx="30243780" cy="1457907"/>
          </a:xfrm>
        </p:spPr>
        <p:txBody>
          <a:bodyPr anchor="b"/>
          <a:lstStyle>
            <a:lvl1pPr algn="l">
              <a:defRPr sz="8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9879988" y="1576336"/>
            <a:ext cx="30243780" cy="10585133"/>
          </a:xfrm>
        </p:spPr>
        <p:txBody>
          <a:bodyPr/>
          <a:lstStyle>
            <a:lvl1pPr marL="0" indent="0">
              <a:buNone/>
              <a:defRPr sz="13400"/>
            </a:lvl1pPr>
            <a:lvl2pPr marL="1919554" indent="0">
              <a:buNone/>
              <a:defRPr sz="11800"/>
            </a:lvl2pPr>
            <a:lvl3pPr marL="3839108" indent="0">
              <a:buNone/>
              <a:defRPr sz="10100"/>
            </a:lvl3pPr>
            <a:lvl4pPr marL="5758663" indent="0">
              <a:buNone/>
              <a:defRPr sz="8400"/>
            </a:lvl4pPr>
            <a:lvl5pPr marL="7678217" indent="0">
              <a:buNone/>
              <a:defRPr sz="8400"/>
            </a:lvl5pPr>
            <a:lvl6pPr marL="9597771" indent="0">
              <a:buNone/>
              <a:defRPr sz="8400"/>
            </a:lvl6pPr>
            <a:lvl7pPr marL="11517325" indent="0">
              <a:buNone/>
              <a:defRPr sz="8400"/>
            </a:lvl7pPr>
            <a:lvl8pPr marL="13436879" indent="0">
              <a:buNone/>
              <a:defRPr sz="8400"/>
            </a:lvl8pPr>
            <a:lvl9pPr marL="15356434" indent="0">
              <a:buNone/>
              <a:defRPr sz="8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879988" y="13807230"/>
            <a:ext cx="30243780" cy="2070470"/>
          </a:xfrm>
        </p:spPr>
        <p:txBody>
          <a:bodyPr/>
          <a:lstStyle>
            <a:lvl1pPr marL="0" indent="0">
              <a:buNone/>
              <a:defRPr sz="5900"/>
            </a:lvl1pPr>
            <a:lvl2pPr marL="1919554" indent="0">
              <a:buNone/>
              <a:defRPr sz="5000"/>
            </a:lvl2pPr>
            <a:lvl3pPr marL="3839108" indent="0">
              <a:buNone/>
              <a:defRPr sz="4200"/>
            </a:lvl3pPr>
            <a:lvl4pPr marL="5758663" indent="0">
              <a:buNone/>
              <a:defRPr sz="3800"/>
            </a:lvl4pPr>
            <a:lvl5pPr marL="7678217" indent="0">
              <a:buNone/>
              <a:defRPr sz="3800"/>
            </a:lvl5pPr>
            <a:lvl6pPr marL="9597771" indent="0">
              <a:buNone/>
              <a:defRPr sz="3800"/>
            </a:lvl6pPr>
            <a:lvl7pPr marL="11517325" indent="0">
              <a:buNone/>
              <a:defRPr sz="3800"/>
            </a:lvl7pPr>
            <a:lvl8pPr marL="13436879" indent="0">
              <a:buNone/>
              <a:defRPr sz="3800"/>
            </a:lvl8pPr>
            <a:lvl9pPr marL="15356434" indent="0">
              <a:buNone/>
              <a:defRPr sz="3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520315" y="706495"/>
            <a:ext cx="45365670" cy="2940314"/>
          </a:xfrm>
          <a:prstGeom prst="rect">
            <a:avLst/>
          </a:prstGeom>
        </p:spPr>
        <p:txBody>
          <a:bodyPr vert="horz" lIns="383911" tIns="191955" rIns="383911" bIns="191955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20315" y="4116442"/>
            <a:ext cx="45365670" cy="11642831"/>
          </a:xfrm>
          <a:prstGeom prst="rect">
            <a:avLst/>
          </a:prstGeom>
        </p:spPr>
        <p:txBody>
          <a:bodyPr vert="horz" lIns="383911" tIns="191955" rIns="383911" bIns="191955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520315" y="16351418"/>
            <a:ext cx="11761470" cy="939267"/>
          </a:xfrm>
          <a:prstGeom prst="rect">
            <a:avLst/>
          </a:prstGeom>
        </p:spPr>
        <p:txBody>
          <a:bodyPr vert="horz" lIns="383911" tIns="191955" rIns="383911" bIns="191955" rtlCol="0" anchor="ctr"/>
          <a:lstStyle>
            <a:lvl1pPr algn="l">
              <a:defRPr sz="5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DEB79-0509-41C3-86E2-BE89DAE013B6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7222153" y="16351418"/>
            <a:ext cx="15961995" cy="939267"/>
          </a:xfrm>
          <a:prstGeom prst="rect">
            <a:avLst/>
          </a:prstGeom>
        </p:spPr>
        <p:txBody>
          <a:bodyPr vert="horz" lIns="383911" tIns="191955" rIns="383911" bIns="191955" rtlCol="0" anchor="ctr"/>
          <a:lstStyle>
            <a:lvl1pPr algn="ctr">
              <a:defRPr sz="5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6124515" y="16351418"/>
            <a:ext cx="11761470" cy="939267"/>
          </a:xfrm>
          <a:prstGeom prst="rect">
            <a:avLst/>
          </a:prstGeom>
        </p:spPr>
        <p:txBody>
          <a:bodyPr vert="horz" lIns="383911" tIns="191955" rIns="383911" bIns="191955" rtlCol="0" anchor="ctr"/>
          <a:lstStyle>
            <a:lvl1pPr algn="r">
              <a:defRPr sz="5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56642-42BC-4C61-8A18-88603C07EC4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39108" rtl="0" eaLnBrk="1" latinLnBrk="0" hangingPunct="1">
        <a:spcBef>
          <a:spcPct val="0"/>
        </a:spcBef>
        <a:buNone/>
        <a:defRPr sz="18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666" indent="-1439666" algn="l" defTabSz="3839108" rtl="0" eaLnBrk="1" latinLnBrk="0" hangingPunct="1">
        <a:spcBef>
          <a:spcPct val="20000"/>
        </a:spcBef>
        <a:buFont typeface="Arial" pitchFamily="34" charset="0"/>
        <a:buChar char="•"/>
        <a:defRPr sz="13400" kern="1200">
          <a:solidFill>
            <a:schemeClr val="tx1"/>
          </a:solidFill>
          <a:latin typeface="+mn-lt"/>
          <a:ea typeface="+mn-ea"/>
          <a:cs typeface="+mn-cs"/>
        </a:defRPr>
      </a:lvl1pPr>
      <a:lvl2pPr marL="3119276" indent="-1199721" algn="l" defTabSz="3839108" rtl="0" eaLnBrk="1" latinLnBrk="0" hangingPunct="1">
        <a:spcBef>
          <a:spcPct val="20000"/>
        </a:spcBef>
        <a:buFont typeface="Arial" pitchFamily="34" charset="0"/>
        <a:buChar char="–"/>
        <a:defRPr sz="11800" kern="1200">
          <a:solidFill>
            <a:schemeClr val="tx1"/>
          </a:solidFill>
          <a:latin typeface="+mn-lt"/>
          <a:ea typeface="+mn-ea"/>
          <a:cs typeface="+mn-cs"/>
        </a:defRPr>
      </a:lvl2pPr>
      <a:lvl3pPr marL="4798886" indent="-959777" algn="l" defTabSz="3839108" rtl="0" eaLnBrk="1" latinLnBrk="0" hangingPunct="1">
        <a:spcBef>
          <a:spcPct val="20000"/>
        </a:spcBef>
        <a:buFont typeface="Arial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6718440" indent="-959777" algn="l" defTabSz="3839108" rtl="0" eaLnBrk="1" latinLnBrk="0" hangingPunct="1">
        <a:spcBef>
          <a:spcPct val="20000"/>
        </a:spcBef>
        <a:buFont typeface="Arial" pitchFamily="34" charset="0"/>
        <a:buChar char="–"/>
        <a:defRPr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8637994" indent="-959777" algn="l" defTabSz="3839108" rtl="0" eaLnBrk="1" latinLnBrk="0" hangingPunct="1">
        <a:spcBef>
          <a:spcPct val="20000"/>
        </a:spcBef>
        <a:buFont typeface="Arial" pitchFamily="34" charset="0"/>
        <a:buChar char="»"/>
        <a:defRPr sz="8400" kern="1200">
          <a:solidFill>
            <a:schemeClr val="tx1"/>
          </a:solidFill>
          <a:latin typeface="+mn-lt"/>
          <a:ea typeface="+mn-ea"/>
          <a:cs typeface="+mn-cs"/>
        </a:defRPr>
      </a:lvl5pPr>
      <a:lvl6pPr marL="10557548" indent="-959777" algn="l" defTabSz="3839108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6pPr>
      <a:lvl7pPr marL="12477102" indent="-959777" algn="l" defTabSz="3839108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7pPr>
      <a:lvl8pPr marL="14396657" indent="-959777" algn="l" defTabSz="3839108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8pPr>
      <a:lvl9pPr marL="16316211" indent="-959777" algn="l" defTabSz="3839108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919554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839108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758663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678217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597771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517325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436879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5356434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Usuário do Windows</dc:creator>
  <cp:lastModifiedBy>Usuário do Windows</cp:lastModifiedBy>
  <cp:revision>2</cp:revision>
  <dcterms:created xsi:type="dcterms:W3CDTF">2018-04-02T20:45:09Z</dcterms:created>
  <dcterms:modified xsi:type="dcterms:W3CDTF">2018-04-02T20:47:33Z</dcterms:modified>
</cp:coreProperties>
</file>