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0162838" cy="50406300"/>
  <p:notesSz cx="6858000" cy="9144000"/>
  <p:defaultTextStyle>
    <a:defPPr>
      <a:defRPr lang="pt-BR"/>
    </a:defPPr>
    <a:lvl1pPr marL="0" algn="l" defTabSz="4031927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1pPr>
    <a:lvl2pPr marL="2015964" algn="l" defTabSz="4031927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2pPr>
    <a:lvl3pPr marL="4031927" algn="l" defTabSz="4031927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3pPr>
    <a:lvl4pPr marL="6047891" algn="l" defTabSz="4031927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4pPr>
    <a:lvl5pPr marL="8063857" algn="l" defTabSz="4031927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5pPr>
    <a:lvl6pPr marL="10079821" algn="l" defTabSz="4031927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6pPr>
    <a:lvl7pPr marL="12095784" algn="l" defTabSz="4031927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7pPr>
    <a:lvl8pPr marL="14111748" algn="l" defTabSz="4031927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8pPr>
    <a:lvl9pPr marL="16127712" algn="l" defTabSz="4031927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" d="100"/>
          <a:sy n="10" d="100"/>
        </p:scale>
        <p:origin x="-4098" y="30"/>
      </p:cViewPr>
      <p:guideLst>
        <p:guide orient="horz" pos="15876"/>
        <p:guide pos="635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12214" y="15658631"/>
            <a:ext cx="17138413" cy="10804686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024427" y="28563570"/>
            <a:ext cx="14113987" cy="1288161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15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0319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047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063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079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09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1117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1277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pPr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pPr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4535862" y="9532868"/>
            <a:ext cx="10718509" cy="203223731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380337" y="9532868"/>
            <a:ext cx="31819480" cy="203223731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pPr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pPr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92725" y="32390724"/>
            <a:ext cx="17138413" cy="10011250"/>
          </a:xfrm>
        </p:spPr>
        <p:txBody>
          <a:bodyPr anchor="t"/>
          <a:lstStyle>
            <a:lvl1pPr algn="l">
              <a:defRPr sz="176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592725" y="21364348"/>
            <a:ext cx="17138413" cy="11026376"/>
          </a:xfrm>
        </p:spPr>
        <p:txBody>
          <a:bodyPr anchor="b"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2015964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2pPr>
            <a:lvl3pPr marL="4031927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3pPr>
            <a:lvl4pPr marL="6047891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4pPr>
            <a:lvl5pPr marL="8063857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5pPr>
            <a:lvl6pPr marL="10079821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6pPr>
            <a:lvl7pPr marL="12095784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7pPr>
            <a:lvl8pPr marL="14111748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8pPr>
            <a:lvl9pPr marL="16127712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pPr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380336" y="55575287"/>
            <a:ext cx="21268994" cy="157181308"/>
          </a:xfrm>
        </p:spPr>
        <p:txBody>
          <a:bodyPr/>
          <a:lstStyle>
            <a:lvl1pPr>
              <a:defRPr sz="12300"/>
            </a:lvl1pPr>
            <a:lvl2pPr>
              <a:defRPr sz="10600"/>
            </a:lvl2pPr>
            <a:lvl3pPr>
              <a:defRPr sz="9000"/>
            </a:lvl3pPr>
            <a:lvl4pPr>
              <a:defRPr sz="7800"/>
            </a:lvl4pPr>
            <a:lvl5pPr>
              <a:defRPr sz="7800"/>
            </a:lvl5pPr>
            <a:lvl6pPr>
              <a:defRPr sz="7800"/>
            </a:lvl6pPr>
            <a:lvl7pPr>
              <a:defRPr sz="7800"/>
            </a:lvl7pPr>
            <a:lvl8pPr>
              <a:defRPr sz="7800"/>
            </a:lvl8pPr>
            <a:lvl9pPr>
              <a:defRPr sz="7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3985376" y="55575287"/>
            <a:ext cx="21268994" cy="157181308"/>
          </a:xfrm>
        </p:spPr>
        <p:txBody>
          <a:bodyPr/>
          <a:lstStyle>
            <a:lvl1pPr>
              <a:defRPr sz="12300"/>
            </a:lvl1pPr>
            <a:lvl2pPr>
              <a:defRPr sz="10600"/>
            </a:lvl2pPr>
            <a:lvl3pPr>
              <a:defRPr sz="9000"/>
            </a:lvl3pPr>
            <a:lvl4pPr>
              <a:defRPr sz="7800"/>
            </a:lvl4pPr>
            <a:lvl5pPr>
              <a:defRPr sz="7800"/>
            </a:lvl5pPr>
            <a:lvl6pPr>
              <a:defRPr sz="7800"/>
            </a:lvl6pPr>
            <a:lvl7pPr>
              <a:defRPr sz="7800"/>
            </a:lvl7pPr>
            <a:lvl8pPr>
              <a:defRPr sz="7800"/>
            </a:lvl8pPr>
            <a:lvl9pPr>
              <a:defRPr sz="7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pPr/>
              <a:t>28/03/2018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8144" y="2018590"/>
            <a:ext cx="18146554" cy="84010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08143" y="11283080"/>
            <a:ext cx="8908755" cy="4702250"/>
          </a:xfrm>
        </p:spPr>
        <p:txBody>
          <a:bodyPr anchor="b"/>
          <a:lstStyle>
            <a:lvl1pPr marL="0" indent="0">
              <a:buNone/>
              <a:defRPr sz="10600" b="1"/>
            </a:lvl1pPr>
            <a:lvl2pPr marL="2015964" indent="0">
              <a:buNone/>
              <a:defRPr sz="9000" b="1"/>
            </a:lvl2pPr>
            <a:lvl3pPr marL="4031927" indent="0">
              <a:buNone/>
              <a:defRPr sz="7800" b="1"/>
            </a:lvl3pPr>
            <a:lvl4pPr marL="6047891" indent="0">
              <a:buNone/>
              <a:defRPr sz="7000" b="1"/>
            </a:lvl4pPr>
            <a:lvl5pPr marL="8063857" indent="0">
              <a:buNone/>
              <a:defRPr sz="7000" b="1"/>
            </a:lvl5pPr>
            <a:lvl6pPr marL="10079821" indent="0">
              <a:buNone/>
              <a:defRPr sz="7000" b="1"/>
            </a:lvl6pPr>
            <a:lvl7pPr marL="12095784" indent="0">
              <a:buNone/>
              <a:defRPr sz="7000" b="1"/>
            </a:lvl7pPr>
            <a:lvl8pPr marL="14111748" indent="0">
              <a:buNone/>
              <a:defRPr sz="7000" b="1"/>
            </a:lvl8pPr>
            <a:lvl9pPr marL="16127712" indent="0">
              <a:buNone/>
              <a:defRPr sz="70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008143" y="15985335"/>
            <a:ext cx="8908755" cy="29041968"/>
          </a:xfrm>
        </p:spPr>
        <p:txBody>
          <a:bodyPr/>
          <a:lstStyle>
            <a:lvl1pPr>
              <a:defRPr sz="10600"/>
            </a:lvl1pPr>
            <a:lvl2pPr>
              <a:defRPr sz="9000"/>
            </a:lvl2pPr>
            <a:lvl3pPr>
              <a:defRPr sz="7800"/>
            </a:lvl3pPr>
            <a:lvl4pPr>
              <a:defRPr sz="7000"/>
            </a:lvl4pPr>
            <a:lvl5pPr>
              <a:defRPr sz="7000"/>
            </a:lvl5pPr>
            <a:lvl6pPr>
              <a:defRPr sz="7000"/>
            </a:lvl6pPr>
            <a:lvl7pPr>
              <a:defRPr sz="7000"/>
            </a:lvl7pPr>
            <a:lvl8pPr>
              <a:defRPr sz="7000"/>
            </a:lvl8pPr>
            <a:lvl9pPr>
              <a:defRPr sz="7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0242445" y="11283080"/>
            <a:ext cx="8912255" cy="4702250"/>
          </a:xfrm>
        </p:spPr>
        <p:txBody>
          <a:bodyPr anchor="b"/>
          <a:lstStyle>
            <a:lvl1pPr marL="0" indent="0">
              <a:buNone/>
              <a:defRPr sz="10600" b="1"/>
            </a:lvl1pPr>
            <a:lvl2pPr marL="2015964" indent="0">
              <a:buNone/>
              <a:defRPr sz="9000" b="1"/>
            </a:lvl2pPr>
            <a:lvl3pPr marL="4031927" indent="0">
              <a:buNone/>
              <a:defRPr sz="7800" b="1"/>
            </a:lvl3pPr>
            <a:lvl4pPr marL="6047891" indent="0">
              <a:buNone/>
              <a:defRPr sz="7000" b="1"/>
            </a:lvl4pPr>
            <a:lvl5pPr marL="8063857" indent="0">
              <a:buNone/>
              <a:defRPr sz="7000" b="1"/>
            </a:lvl5pPr>
            <a:lvl6pPr marL="10079821" indent="0">
              <a:buNone/>
              <a:defRPr sz="7000" b="1"/>
            </a:lvl6pPr>
            <a:lvl7pPr marL="12095784" indent="0">
              <a:buNone/>
              <a:defRPr sz="7000" b="1"/>
            </a:lvl7pPr>
            <a:lvl8pPr marL="14111748" indent="0">
              <a:buNone/>
              <a:defRPr sz="7000" b="1"/>
            </a:lvl8pPr>
            <a:lvl9pPr marL="16127712" indent="0">
              <a:buNone/>
              <a:defRPr sz="70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0242445" y="15985335"/>
            <a:ext cx="8912255" cy="29041968"/>
          </a:xfrm>
        </p:spPr>
        <p:txBody>
          <a:bodyPr/>
          <a:lstStyle>
            <a:lvl1pPr>
              <a:defRPr sz="10600"/>
            </a:lvl1pPr>
            <a:lvl2pPr>
              <a:defRPr sz="9000"/>
            </a:lvl2pPr>
            <a:lvl3pPr>
              <a:defRPr sz="7800"/>
            </a:lvl3pPr>
            <a:lvl4pPr>
              <a:defRPr sz="7000"/>
            </a:lvl4pPr>
            <a:lvl5pPr>
              <a:defRPr sz="7000"/>
            </a:lvl5pPr>
            <a:lvl6pPr>
              <a:defRPr sz="7000"/>
            </a:lvl6pPr>
            <a:lvl7pPr>
              <a:defRPr sz="7000"/>
            </a:lvl7pPr>
            <a:lvl8pPr>
              <a:defRPr sz="7000"/>
            </a:lvl8pPr>
            <a:lvl9pPr>
              <a:defRPr sz="7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pPr/>
              <a:t>28/03/2018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pPr/>
              <a:t>28/03/2018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pPr/>
              <a:t>28/03/2018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8143" y="2006923"/>
            <a:ext cx="6633435" cy="8541068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883111" y="2006926"/>
            <a:ext cx="11271587" cy="43020380"/>
          </a:xfrm>
        </p:spPr>
        <p:txBody>
          <a:bodyPr/>
          <a:lstStyle>
            <a:lvl1pPr>
              <a:defRPr sz="14000"/>
            </a:lvl1pPr>
            <a:lvl2pPr>
              <a:defRPr sz="12300"/>
            </a:lvl2pPr>
            <a:lvl3pPr>
              <a:defRPr sz="106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008143" y="10547990"/>
            <a:ext cx="6633435" cy="34479316"/>
          </a:xfrm>
        </p:spPr>
        <p:txBody>
          <a:bodyPr/>
          <a:lstStyle>
            <a:lvl1pPr marL="0" indent="0">
              <a:buNone/>
              <a:defRPr sz="6200"/>
            </a:lvl1pPr>
            <a:lvl2pPr marL="2015964" indent="0">
              <a:buNone/>
              <a:defRPr sz="5300"/>
            </a:lvl2pPr>
            <a:lvl3pPr marL="4031927" indent="0">
              <a:buNone/>
              <a:defRPr sz="4500"/>
            </a:lvl3pPr>
            <a:lvl4pPr marL="6047891" indent="0">
              <a:buNone/>
              <a:defRPr sz="3900"/>
            </a:lvl4pPr>
            <a:lvl5pPr marL="8063857" indent="0">
              <a:buNone/>
              <a:defRPr sz="3900"/>
            </a:lvl5pPr>
            <a:lvl6pPr marL="10079821" indent="0">
              <a:buNone/>
              <a:defRPr sz="3900"/>
            </a:lvl6pPr>
            <a:lvl7pPr marL="12095784" indent="0">
              <a:buNone/>
              <a:defRPr sz="3900"/>
            </a:lvl7pPr>
            <a:lvl8pPr marL="14111748" indent="0">
              <a:buNone/>
              <a:defRPr sz="3900"/>
            </a:lvl8pPr>
            <a:lvl9pPr marL="16127712" indent="0">
              <a:buNone/>
              <a:defRPr sz="3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pPr/>
              <a:t>28/03/2018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2057" y="35284410"/>
            <a:ext cx="12097703" cy="4165525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952057" y="4503895"/>
            <a:ext cx="12097703" cy="30243780"/>
          </a:xfrm>
        </p:spPr>
        <p:txBody>
          <a:bodyPr/>
          <a:lstStyle>
            <a:lvl1pPr marL="0" indent="0">
              <a:buNone/>
              <a:defRPr sz="14000"/>
            </a:lvl1pPr>
            <a:lvl2pPr marL="2015964" indent="0">
              <a:buNone/>
              <a:defRPr sz="12300"/>
            </a:lvl2pPr>
            <a:lvl3pPr marL="4031927" indent="0">
              <a:buNone/>
              <a:defRPr sz="10600"/>
            </a:lvl3pPr>
            <a:lvl4pPr marL="6047891" indent="0">
              <a:buNone/>
              <a:defRPr sz="9000"/>
            </a:lvl4pPr>
            <a:lvl5pPr marL="8063857" indent="0">
              <a:buNone/>
              <a:defRPr sz="9000"/>
            </a:lvl5pPr>
            <a:lvl6pPr marL="10079821" indent="0">
              <a:buNone/>
              <a:defRPr sz="9000"/>
            </a:lvl6pPr>
            <a:lvl7pPr marL="12095784" indent="0">
              <a:buNone/>
              <a:defRPr sz="9000"/>
            </a:lvl7pPr>
            <a:lvl8pPr marL="14111748" indent="0">
              <a:buNone/>
              <a:defRPr sz="9000"/>
            </a:lvl8pPr>
            <a:lvl9pPr marL="16127712" indent="0">
              <a:buNone/>
              <a:defRPr sz="9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952057" y="39449935"/>
            <a:ext cx="12097703" cy="5915735"/>
          </a:xfrm>
        </p:spPr>
        <p:txBody>
          <a:bodyPr/>
          <a:lstStyle>
            <a:lvl1pPr marL="0" indent="0">
              <a:buNone/>
              <a:defRPr sz="6200"/>
            </a:lvl1pPr>
            <a:lvl2pPr marL="2015964" indent="0">
              <a:buNone/>
              <a:defRPr sz="5300"/>
            </a:lvl2pPr>
            <a:lvl3pPr marL="4031927" indent="0">
              <a:buNone/>
              <a:defRPr sz="4500"/>
            </a:lvl3pPr>
            <a:lvl4pPr marL="6047891" indent="0">
              <a:buNone/>
              <a:defRPr sz="3900"/>
            </a:lvl4pPr>
            <a:lvl5pPr marL="8063857" indent="0">
              <a:buNone/>
              <a:defRPr sz="3900"/>
            </a:lvl5pPr>
            <a:lvl6pPr marL="10079821" indent="0">
              <a:buNone/>
              <a:defRPr sz="3900"/>
            </a:lvl6pPr>
            <a:lvl7pPr marL="12095784" indent="0">
              <a:buNone/>
              <a:defRPr sz="3900"/>
            </a:lvl7pPr>
            <a:lvl8pPr marL="14111748" indent="0">
              <a:buNone/>
              <a:defRPr sz="3900"/>
            </a:lvl8pPr>
            <a:lvl9pPr marL="16127712" indent="0">
              <a:buNone/>
              <a:defRPr sz="3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pPr/>
              <a:t>28/03/2018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008144" y="2018590"/>
            <a:ext cx="18146554" cy="8401050"/>
          </a:xfrm>
          <a:prstGeom prst="rect">
            <a:avLst/>
          </a:prstGeom>
        </p:spPr>
        <p:txBody>
          <a:bodyPr vert="horz" lIns="403192" tIns="201597" rIns="403192" bIns="201597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08144" y="11761477"/>
            <a:ext cx="18146554" cy="33265827"/>
          </a:xfrm>
          <a:prstGeom prst="rect">
            <a:avLst/>
          </a:prstGeom>
        </p:spPr>
        <p:txBody>
          <a:bodyPr vert="horz" lIns="403192" tIns="201597" rIns="403192" bIns="201597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008144" y="46719178"/>
            <a:ext cx="4704662" cy="2683671"/>
          </a:xfrm>
          <a:prstGeom prst="rect">
            <a:avLst/>
          </a:prstGeom>
        </p:spPr>
        <p:txBody>
          <a:bodyPr vert="horz" lIns="403192" tIns="201597" rIns="403192" bIns="201597" rtlCol="0" anchor="ctr"/>
          <a:lstStyle>
            <a:lvl1pPr algn="l">
              <a:defRPr sz="5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BBD08-4592-4EB9-BB60-E1AECD839DB6}" type="datetimeFigureOut">
              <a:rPr lang="pt-BR" smtClean="0"/>
              <a:pPr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6888971" y="46719178"/>
            <a:ext cx="6384900" cy="2683671"/>
          </a:xfrm>
          <a:prstGeom prst="rect">
            <a:avLst/>
          </a:prstGeom>
        </p:spPr>
        <p:txBody>
          <a:bodyPr vert="horz" lIns="403192" tIns="201597" rIns="403192" bIns="201597" rtlCol="0" anchor="ctr"/>
          <a:lstStyle>
            <a:lvl1pPr algn="ctr">
              <a:defRPr sz="5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14450036" y="46719178"/>
            <a:ext cx="4704662" cy="2683671"/>
          </a:xfrm>
          <a:prstGeom prst="rect">
            <a:avLst/>
          </a:prstGeom>
        </p:spPr>
        <p:txBody>
          <a:bodyPr vert="horz" lIns="403192" tIns="201597" rIns="403192" bIns="201597" rtlCol="0" anchor="ctr"/>
          <a:lstStyle>
            <a:lvl1pPr algn="r">
              <a:defRPr sz="5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294B2-21A5-474C-B2C0-B41F640941E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031927" rtl="0" eaLnBrk="1" latinLnBrk="0" hangingPunct="1">
        <a:spcBef>
          <a:spcPct val="0"/>
        </a:spcBef>
        <a:buNone/>
        <a:defRPr sz="19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11975" indent="-1511975" algn="l" defTabSz="4031927" rtl="0" eaLnBrk="1" latinLnBrk="0" hangingPunct="1">
        <a:spcBef>
          <a:spcPct val="20000"/>
        </a:spcBef>
        <a:buFont typeface="Arial" pitchFamily="34" charset="0"/>
        <a:buChar char="•"/>
        <a:defRPr sz="14000" kern="1200">
          <a:solidFill>
            <a:schemeClr val="tx1"/>
          </a:solidFill>
          <a:latin typeface="+mn-lt"/>
          <a:ea typeface="+mn-ea"/>
          <a:cs typeface="+mn-cs"/>
        </a:defRPr>
      </a:lvl1pPr>
      <a:lvl2pPr marL="3275941" indent="-1259978" algn="l" defTabSz="4031927" rtl="0" eaLnBrk="1" latinLnBrk="0" hangingPunct="1">
        <a:spcBef>
          <a:spcPct val="20000"/>
        </a:spcBef>
        <a:buFont typeface="Arial" pitchFamily="34" charset="0"/>
        <a:buChar char="–"/>
        <a:defRPr sz="12300" kern="1200">
          <a:solidFill>
            <a:schemeClr val="tx1"/>
          </a:solidFill>
          <a:latin typeface="+mn-lt"/>
          <a:ea typeface="+mn-ea"/>
          <a:cs typeface="+mn-cs"/>
        </a:defRPr>
      </a:lvl2pPr>
      <a:lvl3pPr marL="5039910" indent="-1007983" algn="l" defTabSz="4031927" rtl="0" eaLnBrk="1" latinLnBrk="0" hangingPunct="1">
        <a:spcBef>
          <a:spcPct val="20000"/>
        </a:spcBef>
        <a:buFont typeface="Arial" pitchFamily="34" charset="0"/>
        <a:buChar char="•"/>
        <a:defRPr sz="10600" kern="1200">
          <a:solidFill>
            <a:schemeClr val="tx1"/>
          </a:solidFill>
          <a:latin typeface="+mn-lt"/>
          <a:ea typeface="+mn-ea"/>
          <a:cs typeface="+mn-cs"/>
        </a:defRPr>
      </a:lvl3pPr>
      <a:lvl4pPr marL="7055874" indent="-1007983" algn="l" defTabSz="4031927" rtl="0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071838" indent="-1007983" algn="l" defTabSz="4031927" rtl="0" eaLnBrk="1" latinLnBrk="0" hangingPunct="1">
        <a:spcBef>
          <a:spcPct val="20000"/>
        </a:spcBef>
        <a:buFont typeface="Arial" pitchFamily="34" charset="0"/>
        <a:buChar char="»"/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087801" indent="-1007983" algn="l" defTabSz="4031927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103765" indent="-1007983" algn="l" defTabSz="4031927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119728" indent="-1007983" algn="l" defTabSz="4031927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135695" indent="-1007983" algn="l" defTabSz="4031927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031927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1pPr>
      <a:lvl2pPr marL="2015964" algn="l" defTabSz="4031927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2pPr>
      <a:lvl3pPr marL="4031927" algn="l" defTabSz="4031927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3pPr>
      <a:lvl4pPr marL="6047891" algn="l" defTabSz="4031927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4pPr>
      <a:lvl5pPr marL="8063857" algn="l" defTabSz="4031927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5pPr>
      <a:lvl6pPr marL="10079821" algn="l" defTabSz="4031927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6pPr>
      <a:lvl7pPr marL="12095784" algn="l" defTabSz="4031927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7pPr>
      <a:lvl8pPr marL="14111748" algn="l" defTabSz="4031927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8pPr>
      <a:lvl9pPr marL="16127712" algn="l" defTabSz="4031927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80119" y="2200115"/>
            <a:ext cx="17138413" cy="10816978"/>
          </a:xfrm>
        </p:spPr>
        <p:txBody>
          <a:bodyPr>
            <a:normAutofit/>
          </a:bodyPr>
          <a:lstStyle/>
          <a:p>
            <a:r>
              <a:rPr lang="pt-BR" dirty="0" smtClean="0"/>
              <a:t>MODELO DE BANNER</a:t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</Words>
  <Application>Microsoft Office PowerPoint</Application>
  <PresentationFormat>Personalizar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MODELO DE BANNER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 DE BANNER</dc:title>
  <dc:creator>Usuário do Windows</dc:creator>
  <cp:lastModifiedBy>Usuário do Windows</cp:lastModifiedBy>
  <cp:revision>4</cp:revision>
  <dcterms:created xsi:type="dcterms:W3CDTF">2018-03-28T15:01:49Z</dcterms:created>
  <dcterms:modified xsi:type="dcterms:W3CDTF">2018-03-28T15:16:35Z</dcterms:modified>
</cp:coreProperties>
</file>