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62838" cy="50406300"/>
  <p:notesSz cx="6858000" cy="9144000"/>
  <p:defaultTextStyle>
    <a:defPPr>
      <a:defRPr lang="pt-BR"/>
    </a:defPPr>
    <a:lvl1pPr marL="0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2015964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4031927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6047891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8063857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10079821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2095784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4111748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6127712" algn="l" defTabSz="4031927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4098" y="30"/>
      </p:cViewPr>
      <p:guideLst>
        <p:guide orient="horz" pos="15876"/>
        <p:guide pos="63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2214" y="15658631"/>
            <a:ext cx="17138413" cy="1080468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24427" y="28563570"/>
            <a:ext cx="14113987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1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47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6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79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9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1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27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4535862" y="9532868"/>
            <a:ext cx="10718509" cy="20322373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80337" y="9532868"/>
            <a:ext cx="31819480" cy="20322373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2725" y="32390724"/>
            <a:ext cx="17138413" cy="10011250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92725" y="21364348"/>
            <a:ext cx="17138413" cy="1102637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159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4031927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4789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06385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07982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09578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11174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12771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80336" y="55575287"/>
            <a:ext cx="21268994" cy="157181308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90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3985376" y="55575287"/>
            <a:ext cx="21268994" cy="157181308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90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44" y="2018590"/>
            <a:ext cx="18146554" cy="84010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08143" y="11283080"/>
            <a:ext cx="8908755" cy="4702250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5964" indent="0">
              <a:buNone/>
              <a:defRPr sz="9000" b="1"/>
            </a:lvl2pPr>
            <a:lvl3pPr marL="4031927" indent="0">
              <a:buNone/>
              <a:defRPr sz="7800" b="1"/>
            </a:lvl3pPr>
            <a:lvl4pPr marL="6047891" indent="0">
              <a:buNone/>
              <a:defRPr sz="7000" b="1"/>
            </a:lvl4pPr>
            <a:lvl5pPr marL="8063857" indent="0">
              <a:buNone/>
              <a:defRPr sz="7000" b="1"/>
            </a:lvl5pPr>
            <a:lvl6pPr marL="10079821" indent="0">
              <a:buNone/>
              <a:defRPr sz="7000" b="1"/>
            </a:lvl6pPr>
            <a:lvl7pPr marL="12095784" indent="0">
              <a:buNone/>
              <a:defRPr sz="7000" b="1"/>
            </a:lvl7pPr>
            <a:lvl8pPr marL="14111748" indent="0">
              <a:buNone/>
              <a:defRPr sz="7000" b="1"/>
            </a:lvl8pPr>
            <a:lvl9pPr marL="16127712" indent="0">
              <a:buNone/>
              <a:defRPr sz="70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08143" y="15985335"/>
            <a:ext cx="8908755" cy="29041968"/>
          </a:xfrm>
        </p:spPr>
        <p:txBody>
          <a:bodyPr/>
          <a:lstStyle>
            <a:lvl1pPr>
              <a:defRPr sz="10600"/>
            </a:lvl1pPr>
            <a:lvl2pPr>
              <a:defRPr sz="90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242445" y="11283080"/>
            <a:ext cx="8912255" cy="4702250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5964" indent="0">
              <a:buNone/>
              <a:defRPr sz="9000" b="1"/>
            </a:lvl2pPr>
            <a:lvl3pPr marL="4031927" indent="0">
              <a:buNone/>
              <a:defRPr sz="7800" b="1"/>
            </a:lvl3pPr>
            <a:lvl4pPr marL="6047891" indent="0">
              <a:buNone/>
              <a:defRPr sz="7000" b="1"/>
            </a:lvl4pPr>
            <a:lvl5pPr marL="8063857" indent="0">
              <a:buNone/>
              <a:defRPr sz="7000" b="1"/>
            </a:lvl5pPr>
            <a:lvl6pPr marL="10079821" indent="0">
              <a:buNone/>
              <a:defRPr sz="7000" b="1"/>
            </a:lvl6pPr>
            <a:lvl7pPr marL="12095784" indent="0">
              <a:buNone/>
              <a:defRPr sz="7000" b="1"/>
            </a:lvl7pPr>
            <a:lvl8pPr marL="14111748" indent="0">
              <a:buNone/>
              <a:defRPr sz="7000" b="1"/>
            </a:lvl8pPr>
            <a:lvl9pPr marL="16127712" indent="0">
              <a:buNone/>
              <a:defRPr sz="70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242445" y="15985335"/>
            <a:ext cx="8912255" cy="29041968"/>
          </a:xfrm>
        </p:spPr>
        <p:txBody>
          <a:bodyPr/>
          <a:lstStyle>
            <a:lvl1pPr>
              <a:defRPr sz="10600"/>
            </a:lvl1pPr>
            <a:lvl2pPr>
              <a:defRPr sz="90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43" y="2006923"/>
            <a:ext cx="6633435" cy="8541068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83111" y="2006926"/>
            <a:ext cx="11271587" cy="43020380"/>
          </a:xfrm>
        </p:spPr>
        <p:txBody>
          <a:bodyPr/>
          <a:lstStyle>
            <a:lvl1pPr>
              <a:defRPr sz="14000"/>
            </a:lvl1pPr>
            <a:lvl2pPr>
              <a:defRPr sz="12300"/>
            </a:lvl2pPr>
            <a:lvl3pPr>
              <a:defRPr sz="106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43" y="10547990"/>
            <a:ext cx="6633435" cy="34479316"/>
          </a:xfrm>
        </p:spPr>
        <p:txBody>
          <a:bodyPr/>
          <a:lstStyle>
            <a:lvl1pPr marL="0" indent="0">
              <a:buNone/>
              <a:defRPr sz="6200"/>
            </a:lvl1pPr>
            <a:lvl2pPr marL="2015964" indent="0">
              <a:buNone/>
              <a:defRPr sz="5300"/>
            </a:lvl2pPr>
            <a:lvl3pPr marL="4031927" indent="0">
              <a:buNone/>
              <a:defRPr sz="4500"/>
            </a:lvl3pPr>
            <a:lvl4pPr marL="6047891" indent="0">
              <a:buNone/>
              <a:defRPr sz="3900"/>
            </a:lvl4pPr>
            <a:lvl5pPr marL="8063857" indent="0">
              <a:buNone/>
              <a:defRPr sz="3900"/>
            </a:lvl5pPr>
            <a:lvl6pPr marL="10079821" indent="0">
              <a:buNone/>
              <a:defRPr sz="3900"/>
            </a:lvl6pPr>
            <a:lvl7pPr marL="12095784" indent="0">
              <a:buNone/>
              <a:defRPr sz="3900"/>
            </a:lvl7pPr>
            <a:lvl8pPr marL="14111748" indent="0">
              <a:buNone/>
              <a:defRPr sz="3900"/>
            </a:lvl8pPr>
            <a:lvl9pPr marL="16127712" indent="0">
              <a:buNone/>
              <a:defRPr sz="3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057" y="35284410"/>
            <a:ext cx="12097703" cy="416552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952057" y="4503895"/>
            <a:ext cx="12097703" cy="30243780"/>
          </a:xfrm>
        </p:spPr>
        <p:txBody>
          <a:bodyPr/>
          <a:lstStyle>
            <a:lvl1pPr marL="0" indent="0">
              <a:buNone/>
              <a:defRPr sz="14000"/>
            </a:lvl1pPr>
            <a:lvl2pPr marL="2015964" indent="0">
              <a:buNone/>
              <a:defRPr sz="12300"/>
            </a:lvl2pPr>
            <a:lvl3pPr marL="4031927" indent="0">
              <a:buNone/>
              <a:defRPr sz="10600"/>
            </a:lvl3pPr>
            <a:lvl4pPr marL="6047891" indent="0">
              <a:buNone/>
              <a:defRPr sz="9000"/>
            </a:lvl4pPr>
            <a:lvl5pPr marL="8063857" indent="0">
              <a:buNone/>
              <a:defRPr sz="9000"/>
            </a:lvl5pPr>
            <a:lvl6pPr marL="10079821" indent="0">
              <a:buNone/>
              <a:defRPr sz="9000"/>
            </a:lvl6pPr>
            <a:lvl7pPr marL="12095784" indent="0">
              <a:buNone/>
              <a:defRPr sz="9000"/>
            </a:lvl7pPr>
            <a:lvl8pPr marL="14111748" indent="0">
              <a:buNone/>
              <a:defRPr sz="9000"/>
            </a:lvl8pPr>
            <a:lvl9pPr marL="16127712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952057" y="39449935"/>
            <a:ext cx="12097703" cy="5915735"/>
          </a:xfrm>
        </p:spPr>
        <p:txBody>
          <a:bodyPr/>
          <a:lstStyle>
            <a:lvl1pPr marL="0" indent="0">
              <a:buNone/>
              <a:defRPr sz="6200"/>
            </a:lvl1pPr>
            <a:lvl2pPr marL="2015964" indent="0">
              <a:buNone/>
              <a:defRPr sz="5300"/>
            </a:lvl2pPr>
            <a:lvl3pPr marL="4031927" indent="0">
              <a:buNone/>
              <a:defRPr sz="4500"/>
            </a:lvl3pPr>
            <a:lvl4pPr marL="6047891" indent="0">
              <a:buNone/>
              <a:defRPr sz="3900"/>
            </a:lvl4pPr>
            <a:lvl5pPr marL="8063857" indent="0">
              <a:buNone/>
              <a:defRPr sz="3900"/>
            </a:lvl5pPr>
            <a:lvl6pPr marL="10079821" indent="0">
              <a:buNone/>
              <a:defRPr sz="3900"/>
            </a:lvl6pPr>
            <a:lvl7pPr marL="12095784" indent="0">
              <a:buNone/>
              <a:defRPr sz="3900"/>
            </a:lvl7pPr>
            <a:lvl8pPr marL="14111748" indent="0">
              <a:buNone/>
              <a:defRPr sz="3900"/>
            </a:lvl8pPr>
            <a:lvl9pPr marL="16127712" indent="0">
              <a:buNone/>
              <a:defRPr sz="3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08144" y="2018590"/>
            <a:ext cx="18146554" cy="8401050"/>
          </a:xfrm>
          <a:prstGeom prst="rect">
            <a:avLst/>
          </a:prstGeom>
        </p:spPr>
        <p:txBody>
          <a:bodyPr vert="horz" lIns="403192" tIns="201597" rIns="403192" bIns="20159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08144" y="11761477"/>
            <a:ext cx="18146554" cy="33265827"/>
          </a:xfrm>
          <a:prstGeom prst="rect">
            <a:avLst/>
          </a:prstGeom>
        </p:spPr>
        <p:txBody>
          <a:bodyPr vert="horz" lIns="403192" tIns="201597" rIns="403192" bIns="20159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08144" y="46719178"/>
            <a:ext cx="4704662" cy="2683671"/>
          </a:xfrm>
          <a:prstGeom prst="rect">
            <a:avLst/>
          </a:prstGeom>
        </p:spPr>
        <p:txBody>
          <a:bodyPr vert="horz" lIns="403192" tIns="201597" rIns="403192" bIns="201597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88971" y="46719178"/>
            <a:ext cx="6384900" cy="2683671"/>
          </a:xfrm>
          <a:prstGeom prst="rect">
            <a:avLst/>
          </a:prstGeom>
        </p:spPr>
        <p:txBody>
          <a:bodyPr vert="horz" lIns="403192" tIns="201597" rIns="403192" bIns="201597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4450036" y="46719178"/>
            <a:ext cx="4704662" cy="2683671"/>
          </a:xfrm>
          <a:prstGeom prst="rect">
            <a:avLst/>
          </a:prstGeom>
        </p:spPr>
        <p:txBody>
          <a:bodyPr vert="horz" lIns="403192" tIns="201597" rIns="403192" bIns="201597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1927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1975" indent="-1511975" algn="l" defTabSz="4031927" rtl="0" eaLnBrk="1" latinLnBrk="0" hangingPunct="1">
        <a:spcBef>
          <a:spcPct val="20000"/>
        </a:spcBef>
        <a:buFont typeface="Arial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75941" indent="-1259978" algn="l" defTabSz="4031927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39910" indent="-1007983" algn="l" defTabSz="4031927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7055874" indent="-1007983" algn="l" defTabSz="403192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071838" indent="-1007983" algn="l" defTabSz="4031927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087801" indent="-1007983" algn="l" defTabSz="403192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103765" indent="-1007983" algn="l" defTabSz="403192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728" indent="-1007983" algn="l" defTabSz="403192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5695" indent="-1007983" algn="l" defTabSz="403192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2015964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4031927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6047891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8063857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79821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2095784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4111748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6127712" algn="l" defTabSz="4031927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0119" y="2200115"/>
            <a:ext cx="17138413" cy="10816978"/>
          </a:xfrm>
        </p:spPr>
        <p:txBody>
          <a:bodyPr>
            <a:normAutofit/>
          </a:bodyPr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4</cp:revision>
  <dcterms:created xsi:type="dcterms:W3CDTF">2018-03-28T15:01:49Z</dcterms:created>
  <dcterms:modified xsi:type="dcterms:W3CDTF">2018-03-28T15:16:35Z</dcterms:modified>
</cp:coreProperties>
</file>