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21602700"/>
  <p:notesSz cx="6858000" cy="9144000"/>
  <p:defaultTextStyle>
    <a:defPPr>
      <a:defRPr lang="pt-BR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2802" y="-66"/>
      </p:cViewPr>
      <p:guideLst>
        <p:guide orient="horz" pos="6804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5" y="6710841"/>
            <a:ext cx="27543443" cy="463057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12241530"/>
            <a:ext cx="22682835" cy="55206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503190" y="4085514"/>
            <a:ext cx="17225903" cy="8709588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25481" y="4085514"/>
            <a:ext cx="51137642" cy="8709588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13881737"/>
            <a:ext cx="27543443" cy="4290536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9156148"/>
            <a:ext cx="27543443" cy="4725589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25479" y="23817979"/>
            <a:ext cx="34181772" cy="67363418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547318" y="23817979"/>
            <a:ext cx="34181772" cy="67363418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865110"/>
            <a:ext cx="29163645" cy="36004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4835606"/>
            <a:ext cx="14317416" cy="201525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6850856"/>
            <a:ext cx="14317416" cy="12446557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0" y="4835606"/>
            <a:ext cx="14323040" cy="201525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0" y="6850856"/>
            <a:ext cx="14323040" cy="12446557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860108"/>
            <a:ext cx="10660709" cy="366045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5" y="860110"/>
            <a:ext cx="18114764" cy="18437306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4520567"/>
            <a:ext cx="10660709" cy="14776849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0" y="15121890"/>
            <a:ext cx="19442430" cy="1785225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0" y="1930241"/>
            <a:ext cx="19442430" cy="1296162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0" y="16907115"/>
            <a:ext cx="19442430" cy="2535315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865110"/>
            <a:ext cx="29163645" cy="3600450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5040632"/>
            <a:ext cx="29163645" cy="14256783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20022504"/>
            <a:ext cx="7560945" cy="1150144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BD08-4592-4EB9-BB60-E1AECD839DB6}" type="datetimeFigureOut">
              <a:rPr lang="pt-BR" smtClean="0"/>
              <a:pPr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5" y="20022504"/>
            <a:ext cx="10261283" cy="1150144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20022504"/>
            <a:ext cx="7560945" cy="1150144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94B2-21A5-474C-B2C0-B41F640941E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7302" y="942906"/>
            <a:ext cx="27543443" cy="463584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MODELO DE BANNER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MODELO DE BANNER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</dc:title>
  <dc:creator>Usuário do Windows</dc:creator>
  <cp:lastModifiedBy>Usuário do Windows</cp:lastModifiedBy>
  <cp:revision>2</cp:revision>
  <dcterms:created xsi:type="dcterms:W3CDTF">2018-03-28T15:01:49Z</dcterms:created>
  <dcterms:modified xsi:type="dcterms:W3CDTF">2018-03-28T15:14:48Z</dcterms:modified>
</cp:coreProperties>
</file>