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21602700"/>
  <p:notesSz cx="6858000" cy="9144000"/>
  <p:defaultTextStyle>
    <a:defPPr>
      <a:defRPr lang="pt-BR"/>
    </a:defPPr>
    <a:lvl1pPr marL="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1pPr>
    <a:lvl2pPr marL="15430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2pPr>
    <a:lvl3pPr marL="30861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3pPr>
    <a:lvl4pPr marL="46291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4pPr>
    <a:lvl5pPr marL="61722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5pPr>
    <a:lvl6pPr marL="77152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6pPr>
    <a:lvl7pPr marL="92583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7pPr>
    <a:lvl8pPr marL="1080135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8pPr>
    <a:lvl9pPr marL="12344400" algn="l" defTabSz="3086100" rtl="0" eaLnBrk="1" latinLnBrk="0" hangingPunct="1">
      <a:defRPr sz="6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5" d="100"/>
          <a:sy n="35" d="100"/>
        </p:scale>
        <p:origin x="-2802" y="-66"/>
      </p:cViewPr>
      <p:guideLst>
        <p:guide orient="horz" pos="6804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430305" y="6710841"/>
            <a:ext cx="27543443" cy="4630579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4860608" y="12241530"/>
            <a:ext cx="22682835" cy="552069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5430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0861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6291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172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7152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9258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5503190" y="4085514"/>
            <a:ext cx="17225903" cy="87095884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3825481" y="4085514"/>
            <a:ext cx="51137642" cy="87095884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59697" y="13881737"/>
            <a:ext cx="27543443" cy="4290536"/>
          </a:xfrm>
        </p:spPr>
        <p:txBody>
          <a:bodyPr anchor="t"/>
          <a:lstStyle>
            <a:lvl1pPr algn="l">
              <a:defRPr sz="135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559697" y="9156148"/>
            <a:ext cx="27543443" cy="4725589"/>
          </a:xfrm>
        </p:spPr>
        <p:txBody>
          <a:bodyPr anchor="b"/>
          <a:lstStyle>
            <a:lvl1pPr marL="0" indent="0">
              <a:buNone/>
              <a:defRPr sz="6800">
                <a:solidFill>
                  <a:schemeClr val="tx1">
                    <a:tint val="75000"/>
                  </a:schemeClr>
                </a:solidFill>
              </a:defRPr>
            </a:lvl1pPr>
            <a:lvl2pPr marL="1543050" indent="0"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 marL="3086100" indent="0"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 marL="46291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 marL="61722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  <a:lvl6pPr marL="77152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6pPr>
            <a:lvl7pPr marL="92583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7pPr>
            <a:lvl8pPr marL="1080135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8pPr>
            <a:lvl9pPr marL="12344400" indent="0"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3825479" y="23817979"/>
            <a:ext cx="34181772" cy="67363418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38547318" y="23817979"/>
            <a:ext cx="34181772" cy="67363418"/>
          </a:xfrm>
        </p:spPr>
        <p:txBody>
          <a:bodyPr/>
          <a:lstStyle>
            <a:lvl1pPr>
              <a:defRPr sz="95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  <a:lvl6pPr>
              <a:defRPr sz="6100"/>
            </a:lvl6pPr>
            <a:lvl7pPr>
              <a:defRPr sz="6100"/>
            </a:lvl7pPr>
            <a:lvl8pPr>
              <a:defRPr sz="6100"/>
            </a:lvl8pPr>
            <a:lvl9pPr>
              <a:defRPr sz="61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4835606"/>
            <a:ext cx="14317416" cy="201525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1620203" y="6850856"/>
            <a:ext cx="14317416" cy="12446557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16460810" y="4835606"/>
            <a:ext cx="14323040" cy="2015250"/>
          </a:xfrm>
        </p:spPr>
        <p:txBody>
          <a:bodyPr anchor="b"/>
          <a:lstStyle>
            <a:lvl1pPr marL="0" indent="0">
              <a:buNone/>
              <a:defRPr sz="8100" b="1"/>
            </a:lvl1pPr>
            <a:lvl2pPr marL="1543050" indent="0">
              <a:buNone/>
              <a:defRPr sz="6800" b="1"/>
            </a:lvl2pPr>
            <a:lvl3pPr marL="3086100" indent="0">
              <a:buNone/>
              <a:defRPr sz="6100" b="1"/>
            </a:lvl3pPr>
            <a:lvl4pPr marL="4629150" indent="0">
              <a:buNone/>
              <a:defRPr sz="5400" b="1"/>
            </a:lvl4pPr>
            <a:lvl5pPr marL="6172200" indent="0">
              <a:buNone/>
              <a:defRPr sz="5400" b="1"/>
            </a:lvl5pPr>
            <a:lvl6pPr marL="7715250" indent="0">
              <a:buNone/>
              <a:defRPr sz="5400" b="1"/>
            </a:lvl6pPr>
            <a:lvl7pPr marL="9258300" indent="0">
              <a:buNone/>
              <a:defRPr sz="5400" b="1"/>
            </a:lvl7pPr>
            <a:lvl8pPr marL="10801350" indent="0">
              <a:buNone/>
              <a:defRPr sz="5400" b="1"/>
            </a:lvl8pPr>
            <a:lvl9pPr marL="12344400" indent="0">
              <a:buNone/>
              <a:defRPr sz="54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16460810" y="6850856"/>
            <a:ext cx="14323040" cy="12446557"/>
          </a:xfrm>
        </p:spPr>
        <p:txBody>
          <a:bodyPr/>
          <a:lstStyle>
            <a:lvl1pPr>
              <a:defRPr sz="81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  <a:lvl6pPr>
              <a:defRPr sz="5400"/>
            </a:lvl6pPr>
            <a:lvl7pPr>
              <a:defRPr sz="5400"/>
            </a:lvl7pPr>
            <a:lvl8pPr>
              <a:defRPr sz="5400"/>
            </a:lvl8pPr>
            <a:lvl9pPr>
              <a:defRPr sz="5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20205" y="860108"/>
            <a:ext cx="10660709" cy="3660457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2669085" y="860110"/>
            <a:ext cx="18114764" cy="18437306"/>
          </a:xfrm>
        </p:spPr>
        <p:txBody>
          <a:bodyPr/>
          <a:lstStyle>
            <a:lvl1pPr>
              <a:defRPr sz="10800"/>
            </a:lvl1pPr>
            <a:lvl2pPr>
              <a:defRPr sz="9500"/>
            </a:lvl2pPr>
            <a:lvl3pPr>
              <a:defRPr sz="8100"/>
            </a:lvl3pPr>
            <a:lvl4pPr>
              <a:defRPr sz="6800"/>
            </a:lvl4pPr>
            <a:lvl5pPr>
              <a:defRPr sz="6800"/>
            </a:lvl5pPr>
            <a:lvl6pPr>
              <a:defRPr sz="6800"/>
            </a:lvl6pPr>
            <a:lvl7pPr>
              <a:defRPr sz="6800"/>
            </a:lvl7pPr>
            <a:lvl8pPr>
              <a:defRPr sz="6800"/>
            </a:lvl8pPr>
            <a:lvl9pPr>
              <a:defRPr sz="6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620205" y="4520567"/>
            <a:ext cx="10660709" cy="14776849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351420" y="15121890"/>
            <a:ext cx="19442430" cy="1785225"/>
          </a:xfrm>
        </p:spPr>
        <p:txBody>
          <a:bodyPr anchor="b"/>
          <a:lstStyle>
            <a:lvl1pPr algn="l">
              <a:defRPr sz="68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6351420" y="1930241"/>
            <a:ext cx="19442430" cy="12961620"/>
          </a:xfrm>
        </p:spPr>
        <p:txBody>
          <a:bodyPr/>
          <a:lstStyle>
            <a:lvl1pPr marL="0" indent="0">
              <a:buNone/>
              <a:defRPr sz="10800"/>
            </a:lvl1pPr>
            <a:lvl2pPr marL="1543050" indent="0">
              <a:buNone/>
              <a:defRPr sz="9500"/>
            </a:lvl2pPr>
            <a:lvl3pPr marL="3086100" indent="0">
              <a:buNone/>
              <a:defRPr sz="8100"/>
            </a:lvl3pPr>
            <a:lvl4pPr marL="4629150" indent="0">
              <a:buNone/>
              <a:defRPr sz="6800"/>
            </a:lvl4pPr>
            <a:lvl5pPr marL="6172200" indent="0">
              <a:buNone/>
              <a:defRPr sz="6800"/>
            </a:lvl5pPr>
            <a:lvl6pPr marL="7715250" indent="0">
              <a:buNone/>
              <a:defRPr sz="6800"/>
            </a:lvl6pPr>
            <a:lvl7pPr marL="9258300" indent="0">
              <a:buNone/>
              <a:defRPr sz="6800"/>
            </a:lvl7pPr>
            <a:lvl8pPr marL="10801350" indent="0">
              <a:buNone/>
              <a:defRPr sz="6800"/>
            </a:lvl8pPr>
            <a:lvl9pPr marL="12344400" indent="0">
              <a:buNone/>
              <a:defRPr sz="68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351420" y="16907115"/>
            <a:ext cx="19442430" cy="2535315"/>
          </a:xfrm>
        </p:spPr>
        <p:txBody>
          <a:bodyPr/>
          <a:lstStyle>
            <a:lvl1pPr marL="0" indent="0">
              <a:buNone/>
              <a:defRPr sz="4700"/>
            </a:lvl1pPr>
            <a:lvl2pPr marL="1543050" indent="0">
              <a:buNone/>
              <a:defRPr sz="4100"/>
            </a:lvl2pPr>
            <a:lvl3pPr marL="3086100" indent="0">
              <a:buNone/>
              <a:defRPr sz="3400"/>
            </a:lvl3pPr>
            <a:lvl4pPr marL="4629150" indent="0">
              <a:buNone/>
              <a:defRPr sz="3000"/>
            </a:lvl4pPr>
            <a:lvl5pPr marL="6172200" indent="0">
              <a:buNone/>
              <a:defRPr sz="3000"/>
            </a:lvl5pPr>
            <a:lvl6pPr marL="7715250" indent="0">
              <a:buNone/>
              <a:defRPr sz="3000"/>
            </a:lvl6pPr>
            <a:lvl7pPr marL="9258300" indent="0">
              <a:buNone/>
              <a:defRPr sz="3000"/>
            </a:lvl7pPr>
            <a:lvl8pPr marL="10801350" indent="0">
              <a:buNone/>
              <a:defRPr sz="3000"/>
            </a:lvl8pPr>
            <a:lvl9pPr marL="12344400" indent="0">
              <a:buNone/>
              <a:defRPr sz="3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1620203" y="865110"/>
            <a:ext cx="29163645" cy="3600450"/>
          </a:xfrm>
          <a:prstGeom prst="rect">
            <a:avLst/>
          </a:prstGeom>
        </p:spPr>
        <p:txBody>
          <a:bodyPr vert="horz" lIns="308610" tIns="154305" rIns="308610" bIns="154305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1620203" y="5040632"/>
            <a:ext cx="29163645" cy="14256783"/>
          </a:xfrm>
          <a:prstGeom prst="rect">
            <a:avLst/>
          </a:prstGeom>
        </p:spPr>
        <p:txBody>
          <a:bodyPr vert="horz" lIns="308610" tIns="154305" rIns="308610" bIns="154305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1620203" y="20022504"/>
            <a:ext cx="7560945" cy="115014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l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EBBD08-4592-4EB9-BB60-E1AECD839DB6}" type="datetimeFigureOut">
              <a:rPr lang="pt-BR" smtClean="0"/>
              <a:pPr/>
              <a:t>28/03/2018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11071385" y="20022504"/>
            <a:ext cx="10261283" cy="115014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ct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23222903" y="20022504"/>
            <a:ext cx="7560945" cy="1150144"/>
          </a:xfrm>
          <a:prstGeom prst="rect">
            <a:avLst/>
          </a:prstGeom>
        </p:spPr>
        <p:txBody>
          <a:bodyPr vert="horz" lIns="308610" tIns="154305" rIns="308610" bIns="154305" rtlCol="0" anchor="ctr"/>
          <a:lstStyle>
            <a:lvl1pPr algn="r">
              <a:defRPr sz="4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E294B2-21A5-474C-B2C0-B41F640941E3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086100" rtl="0" eaLnBrk="1" latinLnBrk="0" hangingPunct="1">
        <a:spcBef>
          <a:spcPct val="0"/>
        </a:spcBef>
        <a:buNone/>
        <a:defRPr sz="149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57288" indent="-1157288" algn="l" defTabSz="3086100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1pPr>
      <a:lvl2pPr marL="2507456" indent="-964406" algn="l" defTabSz="3086100" rtl="0" eaLnBrk="1" latinLnBrk="0" hangingPunct="1">
        <a:spcBef>
          <a:spcPct val="20000"/>
        </a:spcBef>
        <a:buFont typeface="Arial" pitchFamily="34" charset="0"/>
        <a:buChar char="–"/>
        <a:defRPr sz="9500" kern="1200">
          <a:solidFill>
            <a:schemeClr val="tx1"/>
          </a:solidFill>
          <a:latin typeface="+mn-lt"/>
          <a:ea typeface="+mn-ea"/>
          <a:cs typeface="+mn-cs"/>
        </a:defRPr>
      </a:lvl2pPr>
      <a:lvl3pPr marL="38576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5400675" indent="-771525" algn="l" defTabSz="3086100" rtl="0" eaLnBrk="1" latinLnBrk="0" hangingPunct="1">
        <a:spcBef>
          <a:spcPct val="20000"/>
        </a:spcBef>
        <a:buFont typeface="Arial" pitchFamily="34" charset="0"/>
        <a:buChar char="–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6943725" indent="-771525" algn="l" defTabSz="3086100" rtl="0" eaLnBrk="1" latinLnBrk="0" hangingPunct="1">
        <a:spcBef>
          <a:spcPct val="20000"/>
        </a:spcBef>
        <a:buFont typeface="Arial" pitchFamily="34" charset="0"/>
        <a:buChar char="»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84867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6pPr>
      <a:lvl7pPr marL="100298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7pPr>
      <a:lvl8pPr marL="1157287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8pPr>
      <a:lvl9pPr marL="13115925" indent="-771525" algn="l" defTabSz="3086100" rtl="0" eaLnBrk="1" latinLnBrk="0" hangingPunct="1">
        <a:spcBef>
          <a:spcPct val="20000"/>
        </a:spcBef>
        <a:buFont typeface="Arial" pitchFamily="34" charset="0"/>
        <a:buChar char="•"/>
        <a:defRPr sz="6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1pPr>
      <a:lvl2pPr marL="15430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2pPr>
      <a:lvl3pPr marL="30861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3pPr>
      <a:lvl4pPr marL="46291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4pPr>
      <a:lvl5pPr marL="61722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5pPr>
      <a:lvl6pPr marL="77152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92583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7pPr>
      <a:lvl8pPr marL="1080135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8pPr>
      <a:lvl9pPr marL="12344400" algn="l" defTabSz="3086100" rtl="0" eaLnBrk="1" latinLnBrk="0" hangingPunct="1">
        <a:defRPr sz="6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057302" y="942906"/>
            <a:ext cx="27543443" cy="4635848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MODELO DE BANNER</a:t>
            </a:r>
            <a:br>
              <a:rPr lang="pt-BR" dirty="0" smtClean="0"/>
            </a:b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</Words>
  <Application>Microsoft Office PowerPoint</Application>
  <PresentationFormat>Personalizar</PresentationFormat>
  <Paragraphs>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MODELO DE BANNER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MODELO DE BANNER</dc:title>
  <dc:creator>Usuário do Windows</dc:creator>
  <cp:lastModifiedBy>Usuário do Windows</cp:lastModifiedBy>
  <cp:revision>2</cp:revision>
  <dcterms:created xsi:type="dcterms:W3CDTF">2018-03-28T15:01:49Z</dcterms:created>
  <dcterms:modified xsi:type="dcterms:W3CDTF">2018-03-28T15:14:48Z</dcterms:modified>
</cp:coreProperties>
</file>