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50399950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6" d="100"/>
          <a:sy n="16" d="100"/>
        </p:scale>
        <p:origin x="52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89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67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66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30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73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1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95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5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99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85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19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7E89-E0A7-4E91-964B-690D2D15A9DF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34D8-E885-472A-8748-8DFE662E9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Banner 90x180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899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Banner 90x180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90x180</dc:title>
  <dc:creator>Usuário do Windows</dc:creator>
  <cp:lastModifiedBy>Usuário do Windows</cp:lastModifiedBy>
  <cp:revision>1</cp:revision>
  <dcterms:created xsi:type="dcterms:W3CDTF">2023-10-31T15:32:36Z</dcterms:created>
  <dcterms:modified xsi:type="dcterms:W3CDTF">2023-10-31T15:33:34Z</dcterms:modified>
</cp:coreProperties>
</file>