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5199975" cy="50399950"/>
  <p:notesSz cx="6858000" cy="9144000"/>
  <p:defaultTextStyle>
    <a:defPPr>
      <a:defRPr lang="pt-BR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6" d="100"/>
          <a:sy n="16" d="100"/>
        </p:scale>
        <p:origin x="522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8248329"/>
            <a:ext cx="21419979" cy="17546649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26471644"/>
            <a:ext cx="18899981" cy="12168318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7E89-E0A7-4E91-964B-690D2D15A9DF}" type="datetimeFigureOut">
              <a:rPr lang="pt-BR" smtClean="0"/>
              <a:t>31/10/2023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34D8-E885-472A-8748-8DFE662E98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8893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7E89-E0A7-4E91-964B-690D2D15A9DF}" type="datetimeFigureOut">
              <a:rPr lang="pt-BR" smtClean="0"/>
              <a:t>31/10/2023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34D8-E885-472A-8748-8DFE662E98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567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2683331"/>
            <a:ext cx="5433745" cy="4271162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2683331"/>
            <a:ext cx="15986234" cy="4271162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7E89-E0A7-4E91-964B-690D2D15A9DF}" type="datetimeFigureOut">
              <a:rPr lang="pt-BR" smtClean="0"/>
              <a:t>31/10/2023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34D8-E885-472A-8748-8DFE662E98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1666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7E89-E0A7-4E91-964B-690D2D15A9DF}" type="datetimeFigureOut">
              <a:rPr lang="pt-BR" smtClean="0"/>
              <a:t>31/10/2023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34D8-E885-472A-8748-8DFE662E98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7303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12565002"/>
            <a:ext cx="21734978" cy="20964976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33728315"/>
            <a:ext cx="21734978" cy="11024985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7E89-E0A7-4E91-964B-690D2D15A9DF}" type="datetimeFigureOut">
              <a:rPr lang="pt-BR" smtClean="0"/>
              <a:t>31/10/2023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34D8-E885-472A-8748-8DFE662E98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1739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13416653"/>
            <a:ext cx="10709989" cy="3197830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13416653"/>
            <a:ext cx="10709989" cy="3197830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7E89-E0A7-4E91-964B-690D2D15A9DF}" type="datetimeFigureOut">
              <a:rPr lang="pt-BR" smtClean="0"/>
              <a:t>31/10/2023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34D8-E885-472A-8748-8DFE662E98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3172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2683342"/>
            <a:ext cx="21734978" cy="9741661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12354992"/>
            <a:ext cx="10660769" cy="6054990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8409982"/>
            <a:ext cx="10660769" cy="2707831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12354992"/>
            <a:ext cx="10713272" cy="6054990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8409982"/>
            <a:ext cx="10713272" cy="2707831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7E89-E0A7-4E91-964B-690D2D15A9DF}" type="datetimeFigureOut">
              <a:rPr lang="pt-BR" smtClean="0"/>
              <a:t>31/10/2023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34D8-E885-472A-8748-8DFE662E98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7952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7E89-E0A7-4E91-964B-690D2D15A9DF}" type="datetimeFigureOut">
              <a:rPr lang="pt-BR" smtClean="0"/>
              <a:t>31/10/2023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34D8-E885-472A-8748-8DFE662E98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5571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7E89-E0A7-4E91-964B-690D2D15A9DF}" type="datetimeFigureOut">
              <a:rPr lang="pt-BR" smtClean="0"/>
              <a:t>31/10/2023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34D8-E885-472A-8748-8DFE662E98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0996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3359997"/>
            <a:ext cx="8127648" cy="11759988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7256671"/>
            <a:ext cx="12757487" cy="35816631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5119985"/>
            <a:ext cx="8127648" cy="28011643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7E89-E0A7-4E91-964B-690D2D15A9DF}" type="datetimeFigureOut">
              <a:rPr lang="pt-BR" smtClean="0"/>
              <a:t>31/10/2023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34D8-E885-472A-8748-8DFE662E98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4850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3359997"/>
            <a:ext cx="8127648" cy="11759988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7256671"/>
            <a:ext cx="12757487" cy="35816631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5119985"/>
            <a:ext cx="8127648" cy="28011643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7E89-E0A7-4E91-964B-690D2D15A9DF}" type="datetimeFigureOut">
              <a:rPr lang="pt-BR" smtClean="0"/>
              <a:t>31/10/2023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34D8-E885-472A-8748-8DFE662E98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3198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2683342"/>
            <a:ext cx="21734978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13416653"/>
            <a:ext cx="21734978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46713298"/>
            <a:ext cx="5669994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A7E89-E0A7-4E91-964B-690D2D15A9DF}" type="datetimeFigureOut">
              <a:rPr lang="pt-BR" smtClean="0"/>
              <a:t>31/10/2023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46713298"/>
            <a:ext cx="8504992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46713298"/>
            <a:ext cx="5669994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34D8-E885-472A-8748-8DFE662E98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41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Banner 90x180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048998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</Words>
  <Application>Microsoft Office PowerPoint</Application>
  <PresentationFormat>Personalizar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Banner 90x180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Banner 90x180</dc:title>
  <dc:creator>Usuário do Windows</dc:creator>
  <cp:lastModifiedBy>Usuário do Windows</cp:lastModifiedBy>
  <cp:revision>1</cp:revision>
  <dcterms:created xsi:type="dcterms:W3CDTF">2023-10-31T15:32:36Z</dcterms:created>
  <dcterms:modified xsi:type="dcterms:W3CDTF">2023-10-31T15:33:34Z</dcterms:modified>
</cp:coreProperties>
</file>