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1pPr>
    <a:lvl2pPr marL="15430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2pPr>
    <a:lvl3pPr marL="30861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3pPr>
    <a:lvl4pPr marL="46291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4pPr>
    <a:lvl5pPr marL="61722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5pPr>
    <a:lvl6pPr marL="77152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6pPr>
    <a:lvl7pPr marL="92583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7pPr>
    <a:lvl8pPr marL="108013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8pPr>
    <a:lvl9pPr marL="123444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7" d="100"/>
          <a:sy n="17" d="100"/>
        </p:scale>
        <p:origin x="-5142" y="-204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6" y="13421685"/>
            <a:ext cx="27543444" cy="926115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9" y="24483061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29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715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258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5503192" y="8171028"/>
            <a:ext cx="17225902" cy="174191768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825483" y="8171028"/>
            <a:ext cx="51137641" cy="17419176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8" y="27763473"/>
            <a:ext cx="27543444" cy="8581072"/>
          </a:xfrm>
        </p:spPr>
        <p:txBody>
          <a:bodyPr anchor="t"/>
          <a:lstStyle>
            <a:lvl1pPr algn="l">
              <a:defRPr sz="135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8" y="18312298"/>
            <a:ext cx="27543444" cy="9451179"/>
          </a:xfrm>
        </p:spPr>
        <p:txBody>
          <a:bodyPr anchor="b"/>
          <a:lstStyle>
            <a:lvl1pPr marL="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1pPr>
            <a:lvl2pPr marL="154305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2pPr>
            <a:lvl3pPr marL="30861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6291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4pPr>
            <a:lvl5pPr marL="61722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5pPr>
            <a:lvl6pPr marL="77152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6pPr>
            <a:lvl7pPr marL="92583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7pPr>
            <a:lvl8pPr marL="108013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8pPr>
            <a:lvl9pPr marL="123444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25479" y="47635958"/>
            <a:ext cx="34181773" cy="134726836"/>
          </a:xfrm>
        </p:spPr>
        <p:txBody>
          <a:bodyPr/>
          <a:lstStyle>
            <a:lvl1pPr>
              <a:defRPr sz="9500"/>
            </a:lvl1pPr>
            <a:lvl2pPr>
              <a:defRPr sz="8100"/>
            </a:lvl2pPr>
            <a:lvl3pPr>
              <a:defRPr sz="68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547318" y="47635958"/>
            <a:ext cx="34181773" cy="134726836"/>
          </a:xfrm>
        </p:spPr>
        <p:txBody>
          <a:bodyPr/>
          <a:lstStyle>
            <a:lvl1pPr>
              <a:defRPr sz="9500"/>
            </a:lvl1pPr>
            <a:lvl2pPr>
              <a:defRPr sz="8100"/>
            </a:lvl2pPr>
            <a:lvl3pPr>
              <a:defRPr sz="68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30221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4" y="9671213"/>
            <a:ext cx="14317416" cy="4030500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43050" indent="0">
              <a:buNone/>
              <a:defRPr sz="6800" b="1"/>
            </a:lvl2pPr>
            <a:lvl3pPr marL="3086100" indent="0">
              <a:buNone/>
              <a:defRPr sz="6100" b="1"/>
            </a:lvl3pPr>
            <a:lvl4pPr marL="4629150" indent="0">
              <a:buNone/>
              <a:defRPr sz="5400" b="1"/>
            </a:lvl4pPr>
            <a:lvl5pPr marL="6172200" indent="0">
              <a:buNone/>
              <a:defRPr sz="5400" b="1"/>
            </a:lvl5pPr>
            <a:lvl6pPr marL="7715250" indent="0">
              <a:buNone/>
              <a:defRPr sz="5400" b="1"/>
            </a:lvl6pPr>
            <a:lvl7pPr marL="9258300" indent="0">
              <a:buNone/>
              <a:defRPr sz="5400" b="1"/>
            </a:lvl7pPr>
            <a:lvl8pPr marL="10801350" indent="0">
              <a:buNone/>
              <a:defRPr sz="5400" b="1"/>
            </a:lvl8pPr>
            <a:lvl9pPr marL="12344400" indent="0">
              <a:buNone/>
              <a:defRPr sz="54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4" y="13701712"/>
            <a:ext cx="14317416" cy="24893115"/>
          </a:xfrm>
        </p:spPr>
        <p:txBody>
          <a:bodyPr/>
          <a:lstStyle>
            <a:lvl1pPr>
              <a:defRPr sz="8100"/>
            </a:lvl1pPr>
            <a:lvl2pPr>
              <a:defRPr sz="68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13" y="9671213"/>
            <a:ext cx="14323040" cy="4030500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43050" indent="0">
              <a:buNone/>
              <a:defRPr sz="6800" b="1"/>
            </a:lvl2pPr>
            <a:lvl3pPr marL="3086100" indent="0">
              <a:buNone/>
              <a:defRPr sz="6100" b="1"/>
            </a:lvl3pPr>
            <a:lvl4pPr marL="4629150" indent="0">
              <a:buNone/>
              <a:defRPr sz="5400" b="1"/>
            </a:lvl4pPr>
            <a:lvl5pPr marL="6172200" indent="0">
              <a:buNone/>
              <a:defRPr sz="5400" b="1"/>
            </a:lvl5pPr>
            <a:lvl6pPr marL="7715250" indent="0">
              <a:buNone/>
              <a:defRPr sz="5400" b="1"/>
            </a:lvl6pPr>
            <a:lvl7pPr marL="9258300" indent="0">
              <a:buNone/>
              <a:defRPr sz="5400" b="1"/>
            </a:lvl7pPr>
            <a:lvl8pPr marL="10801350" indent="0">
              <a:buNone/>
              <a:defRPr sz="5400" b="1"/>
            </a:lvl8pPr>
            <a:lvl9pPr marL="12344400" indent="0">
              <a:buNone/>
              <a:defRPr sz="54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13" y="13701712"/>
            <a:ext cx="14323040" cy="24893115"/>
          </a:xfrm>
        </p:spPr>
        <p:txBody>
          <a:bodyPr/>
          <a:lstStyle>
            <a:lvl1pPr>
              <a:defRPr sz="8100"/>
            </a:lvl1pPr>
            <a:lvl2pPr>
              <a:defRPr sz="68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8" y="1720218"/>
            <a:ext cx="10660708" cy="7320915"/>
          </a:xfr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8" y="1720219"/>
            <a:ext cx="18114765" cy="36874612"/>
          </a:xfrm>
        </p:spPr>
        <p:txBody>
          <a:bodyPr/>
          <a:lstStyle>
            <a:lvl1pPr>
              <a:defRPr sz="10800"/>
            </a:lvl1pPr>
            <a:lvl2pPr>
              <a:defRPr sz="9500"/>
            </a:lvl2pPr>
            <a:lvl3pPr>
              <a:defRPr sz="81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8" y="9041135"/>
            <a:ext cx="10660708" cy="29553697"/>
          </a:xfrm>
        </p:spPr>
        <p:txBody>
          <a:bodyPr/>
          <a:lstStyle>
            <a:lvl1pPr marL="0" indent="0">
              <a:buNone/>
              <a:defRPr sz="4700"/>
            </a:lvl1pPr>
            <a:lvl2pPr marL="1543050" indent="0">
              <a:buNone/>
              <a:defRPr sz="4100"/>
            </a:lvl2pPr>
            <a:lvl3pPr marL="3086100" indent="0">
              <a:buNone/>
              <a:defRPr sz="3400"/>
            </a:lvl3pPr>
            <a:lvl4pPr marL="4629150" indent="0">
              <a:buNone/>
              <a:defRPr sz="3000"/>
            </a:lvl4pPr>
            <a:lvl5pPr marL="6172200" indent="0">
              <a:buNone/>
              <a:defRPr sz="3000"/>
            </a:lvl5pPr>
            <a:lvl6pPr marL="7715250" indent="0">
              <a:buNone/>
              <a:defRPr sz="3000"/>
            </a:lvl6pPr>
            <a:lvl7pPr marL="9258300" indent="0">
              <a:buNone/>
              <a:defRPr sz="3000"/>
            </a:lvl7pPr>
            <a:lvl8pPr marL="10801350" indent="0">
              <a:buNone/>
              <a:defRPr sz="3000"/>
            </a:lvl8pPr>
            <a:lvl9pPr marL="12344400" indent="0">
              <a:buNone/>
              <a:defRPr sz="3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19" y="30243784"/>
            <a:ext cx="19442430" cy="3570449"/>
          </a:xfr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19" y="3860483"/>
            <a:ext cx="19442430" cy="25923240"/>
          </a:xfrm>
        </p:spPr>
        <p:txBody>
          <a:bodyPr/>
          <a:lstStyle>
            <a:lvl1pPr marL="0" indent="0">
              <a:buNone/>
              <a:defRPr sz="10800"/>
            </a:lvl1pPr>
            <a:lvl2pPr marL="1543050" indent="0">
              <a:buNone/>
              <a:defRPr sz="9500"/>
            </a:lvl2pPr>
            <a:lvl3pPr marL="3086100" indent="0">
              <a:buNone/>
              <a:defRPr sz="8100"/>
            </a:lvl3pPr>
            <a:lvl4pPr marL="4629150" indent="0">
              <a:buNone/>
              <a:defRPr sz="6800"/>
            </a:lvl4pPr>
            <a:lvl5pPr marL="6172200" indent="0">
              <a:buNone/>
              <a:defRPr sz="6800"/>
            </a:lvl5pPr>
            <a:lvl6pPr marL="7715250" indent="0">
              <a:buNone/>
              <a:defRPr sz="6800"/>
            </a:lvl6pPr>
            <a:lvl7pPr marL="9258300" indent="0">
              <a:buNone/>
              <a:defRPr sz="6800"/>
            </a:lvl7pPr>
            <a:lvl8pPr marL="10801350" indent="0">
              <a:buNone/>
              <a:defRPr sz="6800"/>
            </a:lvl8pPr>
            <a:lvl9pPr marL="12344400" indent="0">
              <a:buNone/>
              <a:defRPr sz="68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19" y="33814233"/>
            <a:ext cx="19442430" cy="5070631"/>
          </a:xfrm>
        </p:spPr>
        <p:txBody>
          <a:bodyPr/>
          <a:lstStyle>
            <a:lvl1pPr marL="0" indent="0">
              <a:buNone/>
              <a:defRPr sz="4700"/>
            </a:lvl1pPr>
            <a:lvl2pPr marL="1543050" indent="0">
              <a:buNone/>
              <a:defRPr sz="4100"/>
            </a:lvl2pPr>
            <a:lvl3pPr marL="3086100" indent="0">
              <a:buNone/>
              <a:defRPr sz="3400"/>
            </a:lvl3pPr>
            <a:lvl4pPr marL="4629150" indent="0">
              <a:buNone/>
              <a:defRPr sz="3000"/>
            </a:lvl4pPr>
            <a:lvl5pPr marL="6172200" indent="0">
              <a:buNone/>
              <a:defRPr sz="3000"/>
            </a:lvl5pPr>
            <a:lvl6pPr marL="7715250" indent="0">
              <a:buNone/>
              <a:defRPr sz="3000"/>
            </a:lvl6pPr>
            <a:lvl7pPr marL="9258300" indent="0">
              <a:buNone/>
              <a:defRPr sz="3000"/>
            </a:lvl7pPr>
            <a:lvl8pPr marL="10801350" indent="0">
              <a:buNone/>
              <a:defRPr sz="3000"/>
            </a:lvl8pPr>
            <a:lvl9pPr marL="12344400" indent="0">
              <a:buNone/>
              <a:defRPr sz="3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4" y="1730221"/>
            <a:ext cx="29163645" cy="7200900"/>
          </a:xfrm>
          <a:prstGeom prst="rect">
            <a:avLst/>
          </a:prstGeom>
        </p:spPr>
        <p:txBody>
          <a:bodyPr vert="horz" lIns="308610" tIns="154305" rIns="308610" bIns="154305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4" y="10081266"/>
            <a:ext cx="29163645" cy="28513567"/>
          </a:xfrm>
          <a:prstGeom prst="rect">
            <a:avLst/>
          </a:prstGeom>
        </p:spPr>
        <p:txBody>
          <a:bodyPr vert="horz" lIns="308610" tIns="154305" rIns="308610" bIns="154305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4" y="40045008"/>
            <a:ext cx="7560945" cy="2300288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6" y="40045008"/>
            <a:ext cx="10261284" cy="2300288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4" y="40045008"/>
            <a:ext cx="7560945" cy="2300288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086100" rtl="0" eaLnBrk="1" latinLnBrk="0" hangingPunct="1">
        <a:spcBef>
          <a:spcPct val="0"/>
        </a:spcBef>
        <a:buNone/>
        <a:defRPr sz="1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57288" indent="-1157288" algn="l" defTabSz="3086100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7456" indent="-964406" algn="l" defTabSz="308610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385762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675" indent="-771525" algn="l" defTabSz="3086100" rtl="0" eaLnBrk="1" latinLnBrk="0" hangingPunct="1">
        <a:spcBef>
          <a:spcPct val="20000"/>
        </a:spcBef>
        <a:buFont typeface="Arial" pitchFamily="34" charset="0"/>
        <a:buChar char="–"/>
        <a:defRPr sz="6800" kern="1200">
          <a:solidFill>
            <a:schemeClr val="tx1"/>
          </a:solidFill>
          <a:latin typeface="+mn-lt"/>
          <a:ea typeface="+mn-ea"/>
          <a:cs typeface="+mn-cs"/>
        </a:defRPr>
      </a:lvl4pPr>
      <a:lvl5pPr marL="6943725" indent="-771525" algn="l" defTabSz="3086100" rtl="0" eaLnBrk="1" latinLnBrk="0" hangingPunct="1">
        <a:spcBef>
          <a:spcPct val="20000"/>
        </a:spcBef>
        <a:buFont typeface="Arial" pitchFamily="34" charset="0"/>
        <a:buChar char="»"/>
        <a:defRPr sz="6800" kern="1200">
          <a:solidFill>
            <a:schemeClr val="tx1"/>
          </a:solidFill>
          <a:latin typeface="+mn-lt"/>
          <a:ea typeface="+mn-ea"/>
          <a:cs typeface="+mn-cs"/>
        </a:defRPr>
      </a:lvl5pPr>
      <a:lvl6pPr marL="848677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6pPr>
      <a:lvl7pPr marL="1002982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7pPr>
      <a:lvl8pPr marL="1157287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8pPr>
      <a:lvl9pPr marL="1311592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6291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77152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92583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108013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123444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57304" y="1885812"/>
            <a:ext cx="27543444" cy="9271696"/>
          </a:xfrm>
        </p:spPr>
        <p:txBody>
          <a:bodyPr/>
          <a:lstStyle/>
          <a:p>
            <a:r>
              <a:rPr lang="pt-BR" dirty="0" smtClean="0"/>
              <a:t>MODELO DE BANNER</a:t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</Words>
  <Application>Microsoft Office PowerPoint</Application>
  <PresentationFormat>Personalizar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MODELO DE BANNER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DE BANNER</dc:title>
  <dc:creator>Usuário do Windows</dc:creator>
  <cp:lastModifiedBy>Usuário do Windows</cp:lastModifiedBy>
  <cp:revision>5</cp:revision>
  <dcterms:created xsi:type="dcterms:W3CDTF">2018-03-28T15:01:49Z</dcterms:created>
  <dcterms:modified xsi:type="dcterms:W3CDTF">2018-03-28T15:07:39Z</dcterms:modified>
</cp:coreProperties>
</file>