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5142" y="-20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6" y="13421685"/>
            <a:ext cx="27543444" cy="926115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4483061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503192" y="8171028"/>
            <a:ext cx="17225902" cy="17419176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25483" y="8171028"/>
            <a:ext cx="51137641" cy="17419176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3"/>
            <a:ext cx="27543444" cy="8581072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8"/>
            <a:ext cx="27543444" cy="9451179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25479" y="47635958"/>
            <a:ext cx="34181773" cy="134726836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547318" y="47635958"/>
            <a:ext cx="34181773" cy="134726836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30221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4" y="9671213"/>
            <a:ext cx="14317416" cy="403050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4" y="13701712"/>
            <a:ext cx="14317416" cy="2489311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3" y="9671213"/>
            <a:ext cx="14323040" cy="403050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3" y="13701712"/>
            <a:ext cx="14323040" cy="2489311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8" y="1720218"/>
            <a:ext cx="10660708" cy="732091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8" y="1720219"/>
            <a:ext cx="18114765" cy="36874612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8" y="9041135"/>
            <a:ext cx="10660708" cy="29553697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19" y="30243784"/>
            <a:ext cx="19442430" cy="3570449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19" y="3860483"/>
            <a:ext cx="19442430" cy="2592324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19" y="33814233"/>
            <a:ext cx="19442430" cy="5070631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4" y="1730221"/>
            <a:ext cx="29163645" cy="7200900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4" y="10081266"/>
            <a:ext cx="29163645" cy="28513567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40045008"/>
            <a:ext cx="756094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6" y="40045008"/>
            <a:ext cx="10261284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40045008"/>
            <a:ext cx="756094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7304" y="1885812"/>
            <a:ext cx="27543444" cy="9271696"/>
          </a:xfrm>
        </p:spPr>
        <p:txBody>
          <a:bodyPr/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5</cp:revision>
  <dcterms:created xsi:type="dcterms:W3CDTF">2018-03-28T15:01:49Z</dcterms:created>
  <dcterms:modified xsi:type="dcterms:W3CDTF">2018-03-28T15:07:39Z</dcterms:modified>
</cp:coreProperties>
</file>