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5203150" cy="43205400"/>
  <p:notesSz cx="6858000" cy="9144000"/>
  <p:defaultTextStyle>
    <a:defPPr>
      <a:defRPr lang="pt-BR"/>
    </a:defPPr>
    <a:lvl1pPr marL="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1pPr>
    <a:lvl2pPr marL="15430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2pPr>
    <a:lvl3pPr marL="30861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3pPr>
    <a:lvl4pPr marL="46291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4pPr>
    <a:lvl5pPr marL="61722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5pPr>
    <a:lvl6pPr marL="77152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6pPr>
    <a:lvl7pPr marL="92583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7pPr>
    <a:lvl8pPr marL="108013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8pPr>
    <a:lvl9pPr marL="123444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7" d="100"/>
          <a:sy n="17" d="100"/>
        </p:scale>
        <p:origin x="-5520" y="-204"/>
      </p:cViewPr>
      <p:guideLst>
        <p:guide orient="horz" pos="13608"/>
        <p:guide pos="79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90238" y="13421683"/>
            <a:ext cx="21422678" cy="9261157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780473" y="24483061"/>
            <a:ext cx="1764220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29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715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258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3169149" y="8171028"/>
            <a:ext cx="13397924" cy="174191768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975375" y="8171028"/>
            <a:ext cx="39773721" cy="17419176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0876" y="27763473"/>
            <a:ext cx="21422678" cy="8581072"/>
          </a:xfrm>
        </p:spPr>
        <p:txBody>
          <a:bodyPr anchor="t"/>
          <a:lstStyle>
            <a:lvl1pPr algn="l">
              <a:defRPr sz="135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990876" y="18312296"/>
            <a:ext cx="21422678" cy="9451179"/>
          </a:xfrm>
        </p:spPr>
        <p:txBody>
          <a:bodyPr anchor="b"/>
          <a:lstStyle>
            <a:lvl1pPr marL="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1pPr>
            <a:lvl2pPr marL="154305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2pPr>
            <a:lvl3pPr marL="30861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6291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722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7152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2583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8013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3444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975372" y="47635958"/>
            <a:ext cx="26585823" cy="134726836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9981247" y="47635958"/>
            <a:ext cx="26585823" cy="134726836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0158" y="1730221"/>
            <a:ext cx="2268283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60158" y="9671213"/>
            <a:ext cx="11135768" cy="4030500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3050" indent="0">
              <a:buNone/>
              <a:defRPr sz="6800" b="1"/>
            </a:lvl2pPr>
            <a:lvl3pPr marL="3086100" indent="0">
              <a:buNone/>
              <a:defRPr sz="6100" b="1"/>
            </a:lvl3pPr>
            <a:lvl4pPr marL="4629150" indent="0">
              <a:buNone/>
              <a:defRPr sz="5400" b="1"/>
            </a:lvl4pPr>
            <a:lvl5pPr marL="6172200" indent="0">
              <a:buNone/>
              <a:defRPr sz="5400" b="1"/>
            </a:lvl5pPr>
            <a:lvl6pPr marL="7715250" indent="0">
              <a:buNone/>
              <a:defRPr sz="5400" b="1"/>
            </a:lvl6pPr>
            <a:lvl7pPr marL="9258300" indent="0">
              <a:buNone/>
              <a:defRPr sz="5400" b="1"/>
            </a:lvl7pPr>
            <a:lvl8pPr marL="10801350" indent="0">
              <a:buNone/>
              <a:defRPr sz="5400" b="1"/>
            </a:lvl8pPr>
            <a:lvl9pPr marL="12344400" indent="0">
              <a:buNone/>
              <a:defRPr sz="54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60158" y="13701712"/>
            <a:ext cx="11135768" cy="24893115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2802854" y="9671213"/>
            <a:ext cx="11140142" cy="4030500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3050" indent="0">
              <a:buNone/>
              <a:defRPr sz="6800" b="1"/>
            </a:lvl2pPr>
            <a:lvl3pPr marL="3086100" indent="0">
              <a:buNone/>
              <a:defRPr sz="6100" b="1"/>
            </a:lvl3pPr>
            <a:lvl4pPr marL="4629150" indent="0">
              <a:buNone/>
              <a:defRPr sz="5400" b="1"/>
            </a:lvl4pPr>
            <a:lvl5pPr marL="6172200" indent="0">
              <a:buNone/>
              <a:defRPr sz="5400" b="1"/>
            </a:lvl5pPr>
            <a:lvl6pPr marL="7715250" indent="0">
              <a:buNone/>
              <a:defRPr sz="5400" b="1"/>
            </a:lvl6pPr>
            <a:lvl7pPr marL="9258300" indent="0">
              <a:buNone/>
              <a:defRPr sz="5400" b="1"/>
            </a:lvl7pPr>
            <a:lvl8pPr marL="10801350" indent="0">
              <a:buNone/>
              <a:defRPr sz="5400" b="1"/>
            </a:lvl8pPr>
            <a:lvl9pPr marL="12344400" indent="0">
              <a:buNone/>
              <a:defRPr sz="54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2802854" y="13701712"/>
            <a:ext cx="11140142" cy="24893115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0161" y="1720216"/>
            <a:ext cx="8291662" cy="7320915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853734" y="1720219"/>
            <a:ext cx="14089261" cy="36874612"/>
          </a:xfrm>
        </p:spPr>
        <p:txBody>
          <a:bodyPr/>
          <a:lstStyle>
            <a:lvl1pPr>
              <a:defRPr sz="10800"/>
            </a:lvl1pPr>
            <a:lvl2pPr>
              <a:defRPr sz="9500"/>
            </a:lvl2pPr>
            <a:lvl3pPr>
              <a:defRPr sz="81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260161" y="9041135"/>
            <a:ext cx="8291662" cy="29553697"/>
          </a:xfrm>
        </p:spPr>
        <p:txBody>
          <a:bodyPr/>
          <a:lstStyle>
            <a:lvl1pPr marL="0" indent="0">
              <a:buNone/>
              <a:defRPr sz="4700"/>
            </a:lvl1pPr>
            <a:lvl2pPr marL="1543050" indent="0">
              <a:buNone/>
              <a:defRPr sz="4100"/>
            </a:lvl2pPr>
            <a:lvl3pPr marL="3086100" indent="0">
              <a:buNone/>
              <a:defRPr sz="3400"/>
            </a:lvl3pPr>
            <a:lvl4pPr marL="4629150" indent="0">
              <a:buNone/>
              <a:defRPr sz="3000"/>
            </a:lvl4pPr>
            <a:lvl5pPr marL="6172200" indent="0">
              <a:buNone/>
              <a:defRPr sz="3000"/>
            </a:lvl5pPr>
            <a:lvl6pPr marL="7715250" indent="0">
              <a:buNone/>
              <a:defRPr sz="3000"/>
            </a:lvl6pPr>
            <a:lvl7pPr marL="9258300" indent="0">
              <a:buNone/>
              <a:defRPr sz="3000"/>
            </a:lvl7pPr>
            <a:lvl8pPr marL="10801350" indent="0">
              <a:buNone/>
              <a:defRPr sz="3000"/>
            </a:lvl8pPr>
            <a:lvl9pPr marL="12344400" indent="0">
              <a:buNone/>
              <a:defRPr sz="3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39993" y="30243782"/>
            <a:ext cx="15121890" cy="3570449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939993" y="3860483"/>
            <a:ext cx="15121890" cy="25923240"/>
          </a:xfrm>
        </p:spPr>
        <p:txBody>
          <a:bodyPr/>
          <a:lstStyle>
            <a:lvl1pPr marL="0" indent="0">
              <a:buNone/>
              <a:defRPr sz="10800"/>
            </a:lvl1pPr>
            <a:lvl2pPr marL="1543050" indent="0">
              <a:buNone/>
              <a:defRPr sz="9500"/>
            </a:lvl2pPr>
            <a:lvl3pPr marL="3086100" indent="0">
              <a:buNone/>
              <a:defRPr sz="8100"/>
            </a:lvl3pPr>
            <a:lvl4pPr marL="4629150" indent="0">
              <a:buNone/>
              <a:defRPr sz="6800"/>
            </a:lvl4pPr>
            <a:lvl5pPr marL="6172200" indent="0">
              <a:buNone/>
              <a:defRPr sz="6800"/>
            </a:lvl5pPr>
            <a:lvl6pPr marL="7715250" indent="0">
              <a:buNone/>
              <a:defRPr sz="6800"/>
            </a:lvl6pPr>
            <a:lvl7pPr marL="9258300" indent="0">
              <a:buNone/>
              <a:defRPr sz="6800"/>
            </a:lvl7pPr>
            <a:lvl8pPr marL="10801350" indent="0">
              <a:buNone/>
              <a:defRPr sz="6800"/>
            </a:lvl8pPr>
            <a:lvl9pPr marL="12344400" indent="0">
              <a:buNone/>
              <a:defRPr sz="68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39993" y="33814231"/>
            <a:ext cx="15121890" cy="5070631"/>
          </a:xfrm>
        </p:spPr>
        <p:txBody>
          <a:bodyPr/>
          <a:lstStyle>
            <a:lvl1pPr marL="0" indent="0">
              <a:buNone/>
              <a:defRPr sz="4700"/>
            </a:lvl1pPr>
            <a:lvl2pPr marL="1543050" indent="0">
              <a:buNone/>
              <a:defRPr sz="4100"/>
            </a:lvl2pPr>
            <a:lvl3pPr marL="3086100" indent="0">
              <a:buNone/>
              <a:defRPr sz="3400"/>
            </a:lvl3pPr>
            <a:lvl4pPr marL="4629150" indent="0">
              <a:buNone/>
              <a:defRPr sz="3000"/>
            </a:lvl4pPr>
            <a:lvl5pPr marL="6172200" indent="0">
              <a:buNone/>
              <a:defRPr sz="3000"/>
            </a:lvl5pPr>
            <a:lvl6pPr marL="7715250" indent="0">
              <a:buNone/>
              <a:defRPr sz="3000"/>
            </a:lvl6pPr>
            <a:lvl7pPr marL="9258300" indent="0">
              <a:buNone/>
              <a:defRPr sz="3000"/>
            </a:lvl7pPr>
            <a:lvl8pPr marL="10801350" indent="0">
              <a:buNone/>
              <a:defRPr sz="3000"/>
            </a:lvl8pPr>
            <a:lvl9pPr marL="12344400" indent="0">
              <a:buNone/>
              <a:defRPr sz="3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260158" y="1730221"/>
            <a:ext cx="22682835" cy="7200900"/>
          </a:xfrm>
          <a:prstGeom prst="rect">
            <a:avLst/>
          </a:prstGeom>
        </p:spPr>
        <p:txBody>
          <a:bodyPr vert="horz" lIns="308610" tIns="154305" rIns="308610" bIns="154305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60158" y="10081264"/>
            <a:ext cx="22682835" cy="28513567"/>
          </a:xfrm>
          <a:prstGeom prst="rect">
            <a:avLst/>
          </a:prstGeom>
        </p:spPr>
        <p:txBody>
          <a:bodyPr vert="horz" lIns="308610" tIns="154305" rIns="308610" bIns="154305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260158" y="40045008"/>
            <a:ext cx="5880735" cy="2300288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8611078" y="40045008"/>
            <a:ext cx="7980998" cy="2300288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8062258" y="40045008"/>
            <a:ext cx="5880735" cy="2300288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086100" rtl="0" eaLnBrk="1" latinLnBrk="0" hangingPunct="1">
        <a:spcBef>
          <a:spcPct val="0"/>
        </a:spcBef>
        <a:buNone/>
        <a:defRPr sz="1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57288" indent="-1157288" algn="l" defTabSz="3086100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7456" indent="-964406" algn="l" defTabSz="308610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385762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675" indent="-771525" algn="l" defTabSz="3086100" rtl="0" eaLnBrk="1" latinLnBrk="0" hangingPunct="1">
        <a:spcBef>
          <a:spcPct val="20000"/>
        </a:spcBef>
        <a:buFont typeface="Arial" pitchFamily="34" charset="0"/>
        <a:buChar char="–"/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943725" indent="-771525" algn="l" defTabSz="3086100" rtl="0" eaLnBrk="1" latinLnBrk="0" hangingPunct="1">
        <a:spcBef>
          <a:spcPct val="20000"/>
        </a:spcBef>
        <a:buFont typeface="Arial" pitchFamily="34" charset="0"/>
        <a:buChar char="»"/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48677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02982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157287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11592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6291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7152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2583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13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3444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0125" y="1885812"/>
            <a:ext cx="21422678" cy="9271696"/>
          </a:xfrm>
        </p:spPr>
        <p:txBody>
          <a:bodyPr/>
          <a:lstStyle/>
          <a:p>
            <a:r>
              <a:rPr lang="pt-BR" dirty="0" smtClean="0"/>
              <a:t>MODELO DE BANNER</a:t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Personalizar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MODELO DE BANNER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DE BANNER</dc:title>
  <dc:creator>Usuário do Windows</dc:creator>
  <cp:lastModifiedBy>Usuário do Windows</cp:lastModifiedBy>
  <cp:revision>3</cp:revision>
  <dcterms:created xsi:type="dcterms:W3CDTF">2018-03-28T15:01:49Z</dcterms:created>
  <dcterms:modified xsi:type="dcterms:W3CDTF">2018-03-28T15:03:51Z</dcterms:modified>
</cp:coreProperties>
</file>