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43205400"/>
  <p:notesSz cx="6858000" cy="9144000"/>
  <p:defaultTextStyle>
    <a:defPPr>
      <a:defRPr lang="pt-BR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5520" y="-204"/>
      </p:cViewPr>
      <p:guideLst>
        <p:guide orient="horz" pos="13608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0238" y="13421683"/>
            <a:ext cx="21422678" cy="926115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80473" y="24483061"/>
            <a:ext cx="1764220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3169149" y="8171028"/>
            <a:ext cx="13397924" cy="17419176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975375" y="8171028"/>
            <a:ext cx="39773721" cy="17419176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90876" y="27763473"/>
            <a:ext cx="21422678" cy="8581072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990876" y="18312296"/>
            <a:ext cx="21422678" cy="9451179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975372" y="47635958"/>
            <a:ext cx="26585823" cy="134726836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9981247" y="47635958"/>
            <a:ext cx="26585823" cy="134726836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158" y="1730221"/>
            <a:ext cx="2268283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60158" y="9671213"/>
            <a:ext cx="11135768" cy="403050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260158" y="13701712"/>
            <a:ext cx="11135768" cy="24893115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2802854" y="9671213"/>
            <a:ext cx="11140142" cy="403050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2802854" y="13701712"/>
            <a:ext cx="11140142" cy="24893115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0161" y="1720216"/>
            <a:ext cx="8291662" cy="7320915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853734" y="1720219"/>
            <a:ext cx="14089261" cy="36874612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260161" y="9041135"/>
            <a:ext cx="8291662" cy="29553697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39993" y="30243782"/>
            <a:ext cx="15121890" cy="3570449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939993" y="3860483"/>
            <a:ext cx="15121890" cy="2592324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39993" y="33814231"/>
            <a:ext cx="15121890" cy="5070631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260158" y="1730221"/>
            <a:ext cx="22682835" cy="7200900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60158" y="10081264"/>
            <a:ext cx="22682835" cy="28513567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260158" y="40045008"/>
            <a:ext cx="5880735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8611078" y="40045008"/>
            <a:ext cx="7980998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8062258" y="40045008"/>
            <a:ext cx="5880735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00125" y="1885812"/>
            <a:ext cx="21422678" cy="9271696"/>
          </a:xfrm>
        </p:spPr>
        <p:txBody>
          <a:bodyPr/>
          <a:lstStyle/>
          <a:p>
            <a:r>
              <a:rPr lang="pt-BR" dirty="0" smtClean="0"/>
              <a:t>MODELO DE BANNER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MODELO DE BANNER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BANNER</dc:title>
  <dc:creator>Usuário do Windows</dc:creator>
  <cp:lastModifiedBy>Usuário do Windows</cp:lastModifiedBy>
  <cp:revision>3</cp:revision>
  <dcterms:created xsi:type="dcterms:W3CDTF">2018-03-28T15:01:49Z</dcterms:created>
  <dcterms:modified xsi:type="dcterms:W3CDTF">2018-03-28T15:03:51Z</dcterms:modified>
</cp:coreProperties>
</file>