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32404050"/>
  <p:notesSz cx="6858000" cy="9144000"/>
  <p:defaultTextStyle>
    <a:defPPr>
      <a:defRPr lang="pt-BR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3" d="100"/>
          <a:sy n="23" d="100"/>
        </p:scale>
        <p:origin x="-5280" y="-132"/>
      </p:cViewPr>
      <p:guideLst>
        <p:guide orient="horz" pos="1020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203" y="10066261"/>
            <a:ext cx="18362295" cy="694586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02126" y="6128271"/>
            <a:ext cx="11483935" cy="130643826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50320" y="6128271"/>
            <a:ext cx="34091761" cy="13064382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464" y="20822605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06464" y="13734221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50319" y="35726968"/>
            <a:ext cx="22787848" cy="10104512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698212" y="35726968"/>
            <a:ext cx="22787848" cy="10104512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973873" y="7253409"/>
            <a:ext cx="9548693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6" y="1290161"/>
            <a:ext cx="7107139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46056" y="1290164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80136" y="6780850"/>
            <a:ext cx="7107139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4280" y="22682835"/>
            <a:ext cx="12961620" cy="267783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34280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234280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5" y="7560947"/>
            <a:ext cx="1944243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BD08-4592-4EB9-BB60-E1AECD839DB6}" type="datetimeFigureOut">
              <a:rPr lang="pt-BR" smtClean="0"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94B2-21A5-474C-B2C0-B41F640941E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534" y="1414359"/>
            <a:ext cx="18362295" cy="6953772"/>
          </a:xfrm>
        </p:spPr>
        <p:txBody>
          <a:bodyPr/>
          <a:lstStyle/>
          <a:p>
            <a:r>
              <a:rPr lang="pt-BR" dirty="0" smtClean="0"/>
              <a:t>MODELO DE BANNER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MODELO DE BANNER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BANNER </dc:title>
  <dc:creator>Usuário do Windows</dc:creator>
  <cp:lastModifiedBy>Usuário do Windows</cp:lastModifiedBy>
  <cp:revision>1</cp:revision>
  <dcterms:created xsi:type="dcterms:W3CDTF">2018-03-28T15:01:49Z</dcterms:created>
  <dcterms:modified xsi:type="dcterms:W3CDTF">2018-03-28T15:03:10Z</dcterms:modified>
</cp:coreProperties>
</file>