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32404050"/>
  <p:notesSz cx="6858000" cy="9144000"/>
  <p:defaultTextStyle>
    <a:defPPr>
      <a:defRPr lang="pt-BR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3" d="100"/>
          <a:sy n="23" d="100"/>
        </p:scale>
        <p:origin x="-5280" y="-132"/>
      </p:cViewPr>
      <p:guideLst>
        <p:guide orient="horz" pos="10206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203" y="10066261"/>
            <a:ext cx="18362295" cy="694586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002126" y="6128271"/>
            <a:ext cx="11483935" cy="130643826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50320" y="6128271"/>
            <a:ext cx="34091761" cy="130643826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464" y="20822605"/>
            <a:ext cx="18362295" cy="6435804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06464" y="13734221"/>
            <a:ext cx="18362295" cy="7088384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50319" y="35726968"/>
            <a:ext cx="22787848" cy="101045127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698212" y="35726968"/>
            <a:ext cx="22787848" cy="101045127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80135" y="7253409"/>
            <a:ext cx="9544944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80135" y="10276284"/>
            <a:ext cx="9544944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973873" y="7253409"/>
            <a:ext cx="9548693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973873" y="10276284"/>
            <a:ext cx="9548693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136" y="1290161"/>
            <a:ext cx="7107139" cy="54906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46056" y="1290164"/>
            <a:ext cx="12076509" cy="27655959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80136" y="6780850"/>
            <a:ext cx="7107139" cy="221652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4280" y="22682835"/>
            <a:ext cx="12961620" cy="2677837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34280" y="2895362"/>
            <a:ext cx="12961620" cy="1944243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234280" y="25360672"/>
            <a:ext cx="12961620" cy="38029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80135" y="7560947"/>
            <a:ext cx="19442430" cy="21385175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801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7380923" y="30033756"/>
            <a:ext cx="6840855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54819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288" indent="-1157288" algn="l" defTabSz="30861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456" indent="-964406" algn="l" defTabSz="308610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534" y="1414359"/>
            <a:ext cx="18362295" cy="6953772"/>
          </a:xfrm>
        </p:spPr>
        <p:txBody>
          <a:bodyPr/>
          <a:lstStyle/>
          <a:p>
            <a:r>
              <a:rPr lang="pt-BR" dirty="0" smtClean="0"/>
              <a:t>MODELO DE BANNER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MODELO DE BANNER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BANNER </dc:title>
  <dc:creator>Usuário do Windows</dc:creator>
  <cp:lastModifiedBy>Usuário do Windows</cp:lastModifiedBy>
  <cp:revision>1</cp:revision>
  <dcterms:created xsi:type="dcterms:W3CDTF">2018-03-28T15:01:49Z</dcterms:created>
  <dcterms:modified xsi:type="dcterms:W3CDTF">2018-03-28T15:03:10Z</dcterms:modified>
</cp:coreProperties>
</file>