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4320540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5706" y="-204"/>
      </p:cViewPr>
      <p:guideLst>
        <p:guide orient="horz" pos="13608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4" y="13421682"/>
            <a:ext cx="18362295" cy="92611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24483061"/>
            <a:ext cx="1512189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02127" y="8171028"/>
            <a:ext cx="11483935" cy="17419176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50321" y="8171028"/>
            <a:ext cx="34091761" cy="17419176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5" y="27763473"/>
            <a:ext cx="18362295" cy="8581072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5" y="18312295"/>
            <a:ext cx="18362295" cy="945117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50319" y="47635958"/>
            <a:ext cx="22787848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698212" y="47635958"/>
            <a:ext cx="22787848" cy="134726836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730221"/>
            <a:ext cx="1944243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9671213"/>
            <a:ext cx="9544944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3701712"/>
            <a:ext cx="9544944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4" y="9671213"/>
            <a:ext cx="9548693" cy="403050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4" y="13701712"/>
            <a:ext cx="9548693" cy="2489311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7" y="1720215"/>
            <a:ext cx="7107139" cy="732091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7" y="1720219"/>
            <a:ext cx="12076509" cy="36874612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7" y="9041134"/>
            <a:ext cx="7107139" cy="29553697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0" y="30243781"/>
            <a:ext cx="12961620" cy="3570449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0" y="3860483"/>
            <a:ext cx="12961620" cy="2592324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0" y="33814230"/>
            <a:ext cx="12961620" cy="5070631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730221"/>
            <a:ext cx="19442430" cy="720090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10081263"/>
            <a:ext cx="19442430" cy="28513567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40045008"/>
            <a:ext cx="5040630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4" y="40045008"/>
            <a:ext cx="684085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5" y="40045008"/>
            <a:ext cx="5040630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535" y="1885812"/>
            <a:ext cx="18362295" cy="9271696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2</cp:revision>
  <dcterms:created xsi:type="dcterms:W3CDTF">2018-03-28T15:01:49Z</dcterms:created>
  <dcterms:modified xsi:type="dcterms:W3CDTF">2018-03-28T15:03:30Z</dcterms:modified>
</cp:coreProperties>
</file>