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602700" cy="43205400"/>
  <p:notesSz cx="6858000" cy="9144000"/>
  <p:defaultTextStyle>
    <a:defPPr>
      <a:defRPr lang="pt-BR"/>
    </a:defPPr>
    <a:lvl1pPr marL="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1pPr>
    <a:lvl2pPr marL="15430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2pPr>
    <a:lvl3pPr marL="30861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3pPr>
    <a:lvl4pPr marL="46291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4pPr>
    <a:lvl5pPr marL="61722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5pPr>
    <a:lvl6pPr marL="77152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6pPr>
    <a:lvl7pPr marL="92583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7pPr>
    <a:lvl8pPr marL="1080135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8pPr>
    <a:lvl9pPr marL="12344400" algn="l" defTabSz="3086100" rtl="0" eaLnBrk="1" latinLnBrk="0" hangingPunct="1">
      <a:defRPr sz="6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7" d="100"/>
          <a:sy n="17" d="100"/>
        </p:scale>
        <p:origin x="-5706" y="-204"/>
      </p:cViewPr>
      <p:guideLst>
        <p:guide orient="horz" pos="13608"/>
        <p:guide pos="68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620204" y="13421682"/>
            <a:ext cx="18362295" cy="9261157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40405" y="24483061"/>
            <a:ext cx="15121890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0861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291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7152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258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002127" y="8171028"/>
            <a:ext cx="11483935" cy="174191768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50321" y="8171028"/>
            <a:ext cx="34091761" cy="174191768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06465" y="27763473"/>
            <a:ext cx="18362295" cy="8581072"/>
          </a:xfrm>
        </p:spPr>
        <p:txBody>
          <a:bodyPr anchor="t"/>
          <a:lstStyle>
            <a:lvl1pPr algn="l">
              <a:defRPr sz="135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706465" y="18312295"/>
            <a:ext cx="18362295" cy="9451179"/>
          </a:xfrm>
        </p:spPr>
        <p:txBody>
          <a:bodyPr anchor="b"/>
          <a:lstStyle>
            <a:lvl1pPr marL="0" indent="0">
              <a:buNone/>
              <a:defRPr sz="6800">
                <a:solidFill>
                  <a:schemeClr val="tx1">
                    <a:tint val="75000"/>
                  </a:schemeClr>
                </a:solidFill>
              </a:defRPr>
            </a:lvl1pPr>
            <a:lvl2pPr marL="1543050" indent="0">
              <a:buNone/>
              <a:defRPr sz="6100">
                <a:solidFill>
                  <a:schemeClr val="tx1">
                    <a:tint val="75000"/>
                  </a:schemeClr>
                </a:solidFill>
              </a:defRPr>
            </a:lvl2pPr>
            <a:lvl3pPr marL="30861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6291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4pPr>
            <a:lvl5pPr marL="61722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5pPr>
            <a:lvl6pPr marL="77152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6pPr>
            <a:lvl7pPr marL="92583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7pPr>
            <a:lvl8pPr marL="1080135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8pPr>
            <a:lvl9pPr marL="12344400" indent="0">
              <a:buNone/>
              <a:defRPr sz="4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50319" y="47635958"/>
            <a:ext cx="22787848" cy="134726836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5698212" y="47635958"/>
            <a:ext cx="22787848" cy="134726836"/>
          </a:xfrm>
        </p:spPr>
        <p:txBody>
          <a:bodyPr/>
          <a:lstStyle>
            <a:lvl1pPr>
              <a:defRPr sz="9500"/>
            </a:lvl1pPr>
            <a:lvl2pPr>
              <a:defRPr sz="8100"/>
            </a:lvl2pPr>
            <a:lvl3pPr>
              <a:defRPr sz="6800"/>
            </a:lvl3pPr>
            <a:lvl4pPr>
              <a:defRPr sz="6100"/>
            </a:lvl4pPr>
            <a:lvl5pPr>
              <a:defRPr sz="6100"/>
            </a:lvl5pPr>
            <a:lvl6pPr>
              <a:defRPr sz="6100"/>
            </a:lvl6pPr>
            <a:lvl7pPr>
              <a:defRPr sz="6100"/>
            </a:lvl7pPr>
            <a:lvl8pPr>
              <a:defRPr sz="6100"/>
            </a:lvl8pPr>
            <a:lvl9pPr>
              <a:defRPr sz="61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135" y="1730221"/>
            <a:ext cx="19442430" cy="72009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80135" y="9671213"/>
            <a:ext cx="9544944" cy="4030500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1080135" y="13701712"/>
            <a:ext cx="9544944" cy="24893115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10973874" y="9671213"/>
            <a:ext cx="9548693" cy="4030500"/>
          </a:xfrm>
        </p:spPr>
        <p:txBody>
          <a:bodyPr anchor="b"/>
          <a:lstStyle>
            <a:lvl1pPr marL="0" indent="0">
              <a:buNone/>
              <a:defRPr sz="8100" b="1"/>
            </a:lvl1pPr>
            <a:lvl2pPr marL="1543050" indent="0">
              <a:buNone/>
              <a:defRPr sz="6800" b="1"/>
            </a:lvl2pPr>
            <a:lvl3pPr marL="3086100" indent="0">
              <a:buNone/>
              <a:defRPr sz="6100" b="1"/>
            </a:lvl3pPr>
            <a:lvl4pPr marL="4629150" indent="0">
              <a:buNone/>
              <a:defRPr sz="5400" b="1"/>
            </a:lvl4pPr>
            <a:lvl5pPr marL="6172200" indent="0">
              <a:buNone/>
              <a:defRPr sz="5400" b="1"/>
            </a:lvl5pPr>
            <a:lvl6pPr marL="7715250" indent="0">
              <a:buNone/>
              <a:defRPr sz="5400" b="1"/>
            </a:lvl6pPr>
            <a:lvl7pPr marL="9258300" indent="0">
              <a:buNone/>
              <a:defRPr sz="5400" b="1"/>
            </a:lvl7pPr>
            <a:lvl8pPr marL="10801350" indent="0">
              <a:buNone/>
              <a:defRPr sz="5400" b="1"/>
            </a:lvl8pPr>
            <a:lvl9pPr marL="12344400" indent="0">
              <a:buNone/>
              <a:defRPr sz="54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10973874" y="13701712"/>
            <a:ext cx="9548693" cy="24893115"/>
          </a:xfrm>
        </p:spPr>
        <p:txBody>
          <a:bodyPr/>
          <a:lstStyle>
            <a:lvl1pPr>
              <a:defRPr sz="8100"/>
            </a:lvl1pPr>
            <a:lvl2pPr>
              <a:defRPr sz="6800"/>
            </a:lvl2pPr>
            <a:lvl3pPr>
              <a:defRPr sz="61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80137" y="1720215"/>
            <a:ext cx="7107139" cy="7320915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446057" y="1720219"/>
            <a:ext cx="12076509" cy="36874612"/>
          </a:xfrm>
        </p:spPr>
        <p:txBody>
          <a:bodyPr/>
          <a:lstStyle>
            <a:lvl1pPr>
              <a:defRPr sz="10800"/>
            </a:lvl1pPr>
            <a:lvl2pPr>
              <a:defRPr sz="9500"/>
            </a:lvl2pPr>
            <a:lvl3pPr>
              <a:defRPr sz="8100"/>
            </a:lvl3pPr>
            <a:lvl4pPr>
              <a:defRPr sz="6800"/>
            </a:lvl4pPr>
            <a:lvl5pPr>
              <a:defRPr sz="6800"/>
            </a:lvl5pPr>
            <a:lvl6pPr>
              <a:defRPr sz="6800"/>
            </a:lvl6pPr>
            <a:lvl7pPr>
              <a:defRPr sz="6800"/>
            </a:lvl7pPr>
            <a:lvl8pPr>
              <a:defRPr sz="6800"/>
            </a:lvl8pPr>
            <a:lvl9pPr>
              <a:defRPr sz="6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080137" y="9041134"/>
            <a:ext cx="7107139" cy="29553697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34280" y="30243781"/>
            <a:ext cx="12961620" cy="3570449"/>
          </a:xfrm>
        </p:spPr>
        <p:txBody>
          <a:bodyPr anchor="b"/>
          <a:lstStyle>
            <a:lvl1pPr algn="l">
              <a:defRPr sz="68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234280" y="3860483"/>
            <a:ext cx="12961620" cy="25923240"/>
          </a:xfrm>
        </p:spPr>
        <p:txBody>
          <a:bodyPr/>
          <a:lstStyle>
            <a:lvl1pPr marL="0" indent="0">
              <a:buNone/>
              <a:defRPr sz="10800"/>
            </a:lvl1pPr>
            <a:lvl2pPr marL="1543050" indent="0">
              <a:buNone/>
              <a:defRPr sz="9500"/>
            </a:lvl2pPr>
            <a:lvl3pPr marL="3086100" indent="0">
              <a:buNone/>
              <a:defRPr sz="8100"/>
            </a:lvl3pPr>
            <a:lvl4pPr marL="4629150" indent="0">
              <a:buNone/>
              <a:defRPr sz="6800"/>
            </a:lvl4pPr>
            <a:lvl5pPr marL="6172200" indent="0">
              <a:buNone/>
              <a:defRPr sz="6800"/>
            </a:lvl5pPr>
            <a:lvl6pPr marL="7715250" indent="0">
              <a:buNone/>
              <a:defRPr sz="6800"/>
            </a:lvl6pPr>
            <a:lvl7pPr marL="9258300" indent="0">
              <a:buNone/>
              <a:defRPr sz="6800"/>
            </a:lvl7pPr>
            <a:lvl8pPr marL="10801350" indent="0">
              <a:buNone/>
              <a:defRPr sz="6800"/>
            </a:lvl8pPr>
            <a:lvl9pPr marL="12344400" indent="0">
              <a:buNone/>
              <a:defRPr sz="68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234280" y="33814230"/>
            <a:ext cx="12961620" cy="5070631"/>
          </a:xfrm>
        </p:spPr>
        <p:txBody>
          <a:bodyPr/>
          <a:lstStyle>
            <a:lvl1pPr marL="0" indent="0">
              <a:buNone/>
              <a:defRPr sz="4700"/>
            </a:lvl1pPr>
            <a:lvl2pPr marL="1543050" indent="0">
              <a:buNone/>
              <a:defRPr sz="4100"/>
            </a:lvl2pPr>
            <a:lvl3pPr marL="3086100" indent="0">
              <a:buNone/>
              <a:defRPr sz="3400"/>
            </a:lvl3pPr>
            <a:lvl4pPr marL="4629150" indent="0">
              <a:buNone/>
              <a:defRPr sz="3000"/>
            </a:lvl4pPr>
            <a:lvl5pPr marL="6172200" indent="0">
              <a:buNone/>
              <a:defRPr sz="3000"/>
            </a:lvl5pPr>
            <a:lvl6pPr marL="7715250" indent="0">
              <a:buNone/>
              <a:defRPr sz="3000"/>
            </a:lvl6pPr>
            <a:lvl7pPr marL="9258300" indent="0">
              <a:buNone/>
              <a:defRPr sz="3000"/>
            </a:lvl7pPr>
            <a:lvl8pPr marL="10801350" indent="0">
              <a:buNone/>
              <a:defRPr sz="3000"/>
            </a:lvl8pPr>
            <a:lvl9pPr marL="12344400" indent="0">
              <a:buNone/>
              <a:defRPr sz="3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1080135" y="1730221"/>
            <a:ext cx="19442430" cy="7200900"/>
          </a:xfrm>
          <a:prstGeom prst="rect">
            <a:avLst/>
          </a:prstGeom>
        </p:spPr>
        <p:txBody>
          <a:bodyPr vert="horz" lIns="308610" tIns="154305" rIns="308610" bIns="154305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80135" y="10081263"/>
            <a:ext cx="19442430" cy="28513567"/>
          </a:xfrm>
          <a:prstGeom prst="rect">
            <a:avLst/>
          </a:prstGeom>
        </p:spPr>
        <p:txBody>
          <a:bodyPr vert="horz" lIns="308610" tIns="154305" rIns="308610" bIns="154305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1080135" y="40045008"/>
            <a:ext cx="5040630" cy="2300288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EBBD08-4592-4EB9-BB60-E1AECD839DB6}" type="datetimeFigureOut">
              <a:rPr lang="pt-BR" smtClean="0"/>
              <a:t>28/03/2018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7380924" y="40045008"/>
            <a:ext cx="6840855" cy="2300288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15481935" y="40045008"/>
            <a:ext cx="5040630" cy="2300288"/>
          </a:xfrm>
          <a:prstGeom prst="rect">
            <a:avLst/>
          </a:prstGeom>
        </p:spPr>
        <p:txBody>
          <a:bodyPr vert="horz" lIns="308610" tIns="154305" rIns="308610" bIns="154305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E294B2-21A5-474C-B2C0-B41F640941E3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086100" rtl="0" eaLnBrk="1" latinLnBrk="0" hangingPunct="1">
        <a:spcBef>
          <a:spcPct val="0"/>
        </a:spcBef>
        <a:buNone/>
        <a:defRPr sz="1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57288" indent="-1157288" algn="l" defTabSz="30861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1pPr>
      <a:lvl2pPr marL="2507456" indent="-964406" algn="l" defTabSz="308610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2pPr>
      <a:lvl3pPr marL="38576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5400675" indent="-771525" algn="l" defTabSz="3086100" rtl="0" eaLnBrk="1" latinLnBrk="0" hangingPunct="1">
        <a:spcBef>
          <a:spcPct val="20000"/>
        </a:spcBef>
        <a:buFont typeface="Arial" pitchFamily="34" charset="0"/>
        <a:buChar char="–"/>
        <a:defRPr sz="6800" kern="1200">
          <a:solidFill>
            <a:schemeClr val="tx1"/>
          </a:solidFill>
          <a:latin typeface="+mn-lt"/>
          <a:ea typeface="+mn-ea"/>
          <a:cs typeface="+mn-cs"/>
        </a:defRPr>
      </a:lvl4pPr>
      <a:lvl5pPr marL="6943725" indent="-771525" algn="l" defTabSz="3086100" rtl="0" eaLnBrk="1" latinLnBrk="0" hangingPunct="1">
        <a:spcBef>
          <a:spcPct val="20000"/>
        </a:spcBef>
        <a:buFont typeface="Arial" pitchFamily="34" charset="0"/>
        <a:buChar char="»"/>
        <a:defRPr sz="6800" kern="1200">
          <a:solidFill>
            <a:schemeClr val="tx1"/>
          </a:solidFill>
          <a:latin typeface="+mn-lt"/>
          <a:ea typeface="+mn-ea"/>
          <a:cs typeface="+mn-cs"/>
        </a:defRPr>
      </a:lvl5pPr>
      <a:lvl6pPr marL="84867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6pPr>
      <a:lvl7pPr marL="100298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7pPr>
      <a:lvl8pPr marL="1157287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8pPr>
      <a:lvl9pPr marL="13115925" indent="-771525" algn="l" defTabSz="3086100" rtl="0" eaLnBrk="1" latinLnBrk="0" hangingPunct="1">
        <a:spcBef>
          <a:spcPct val="20000"/>
        </a:spcBef>
        <a:buFont typeface="Arial" pitchFamily="34" charset="0"/>
        <a:buChar char="•"/>
        <a:defRPr sz="6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1pPr>
      <a:lvl2pPr marL="15430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2pPr>
      <a:lvl3pPr marL="30861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3pPr>
      <a:lvl4pPr marL="46291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5pPr>
      <a:lvl6pPr marL="77152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6pPr>
      <a:lvl7pPr marL="92583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8pPr>
      <a:lvl9pPr marL="12344400" algn="l" defTabSz="3086100" rtl="0" eaLnBrk="1" latinLnBrk="0" hangingPunct="1">
        <a:defRPr sz="6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71535" y="1885812"/>
            <a:ext cx="18362295" cy="9271696"/>
          </a:xfrm>
        </p:spPr>
        <p:txBody>
          <a:bodyPr/>
          <a:lstStyle/>
          <a:p>
            <a:r>
              <a:rPr lang="pt-BR" dirty="0" smtClean="0"/>
              <a:t>MODELO DE BANNER</a:t>
            </a:r>
            <a:br>
              <a:rPr lang="pt-BR" dirty="0" smtClean="0"/>
            </a:br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MODELO DE BANNER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MODELO DE BANNER</dc:title>
  <dc:creator>Usuário do Windows</dc:creator>
  <cp:lastModifiedBy>Usuário do Windows</cp:lastModifiedBy>
  <cp:revision>2</cp:revision>
  <dcterms:created xsi:type="dcterms:W3CDTF">2018-03-28T15:01:49Z</dcterms:created>
  <dcterms:modified xsi:type="dcterms:W3CDTF">2018-03-28T15:03:30Z</dcterms:modified>
</cp:coreProperties>
</file>