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205400" cy="32404050"/>
  <p:notesSz cx="6858000" cy="9144000"/>
  <p:defaultTextStyle>
    <a:defPPr>
      <a:defRPr lang="pt-BR"/>
    </a:defPPr>
    <a:lvl1pPr marL="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430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0861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6291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1722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7152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2583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8013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3444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23" d="100"/>
          <a:sy n="23" d="100"/>
        </p:scale>
        <p:origin x="-3720" y="-132"/>
      </p:cViewPr>
      <p:guideLst>
        <p:guide orient="horz" pos="10206"/>
        <p:guide pos="13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40408" y="10066264"/>
            <a:ext cx="36724592" cy="694586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80813" y="18362296"/>
            <a:ext cx="30243780" cy="82810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29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715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258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4004256" y="6128271"/>
            <a:ext cx="22967869" cy="130643826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100645" y="6128271"/>
            <a:ext cx="68183521" cy="130643826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12931" y="20822605"/>
            <a:ext cx="36724592" cy="6435804"/>
          </a:xfrm>
        </p:spPr>
        <p:txBody>
          <a:bodyPr anchor="t"/>
          <a:lstStyle>
            <a:lvl1pPr algn="l">
              <a:defRPr sz="135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12931" y="13734224"/>
            <a:ext cx="36724592" cy="7088384"/>
          </a:xfrm>
        </p:spPr>
        <p:txBody>
          <a:bodyPr anchor="b"/>
          <a:lstStyle>
            <a:lvl1pPr marL="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1pPr>
            <a:lvl2pPr marL="154305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2pPr>
            <a:lvl3pPr marL="30861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6291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 marL="61722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  <a:lvl6pPr marL="77152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6pPr>
            <a:lvl7pPr marL="92583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00639" y="35726969"/>
            <a:ext cx="45575697" cy="101045127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396425" y="35726969"/>
            <a:ext cx="45575697" cy="101045127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60273" y="1297666"/>
            <a:ext cx="38884860" cy="5400675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160272" y="7253410"/>
            <a:ext cx="19089888" cy="3022875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160272" y="10276285"/>
            <a:ext cx="19089888" cy="18669836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21947751" y="7253410"/>
            <a:ext cx="19097387" cy="3022875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1947751" y="10276285"/>
            <a:ext cx="19097387" cy="18669836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60278" y="1290164"/>
            <a:ext cx="14214277" cy="5490686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892118" y="1290164"/>
            <a:ext cx="24153020" cy="27655959"/>
          </a:xfrm>
        </p:spPr>
        <p:txBody>
          <a:bodyPr/>
          <a:lstStyle>
            <a:lvl1pPr>
              <a:defRPr sz="10800"/>
            </a:lvl1pPr>
            <a:lvl2pPr>
              <a:defRPr sz="9500"/>
            </a:lvl2pPr>
            <a:lvl3pPr>
              <a:defRPr sz="81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160278" y="6780852"/>
            <a:ext cx="14214277" cy="22165273"/>
          </a:xfrm>
        </p:spPr>
        <p:txBody>
          <a:bodyPr/>
          <a:lstStyle>
            <a:lvl1pPr marL="0" indent="0">
              <a:buNone/>
              <a:defRPr sz="47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68559" y="22682838"/>
            <a:ext cx="25923240" cy="2677837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468559" y="2895362"/>
            <a:ext cx="25923240" cy="19442430"/>
          </a:xfrm>
        </p:spPr>
        <p:txBody>
          <a:bodyPr/>
          <a:lstStyle>
            <a:lvl1pPr marL="0" indent="0">
              <a:buNone/>
              <a:defRPr sz="10800"/>
            </a:lvl1pPr>
            <a:lvl2pPr marL="1543050" indent="0">
              <a:buNone/>
              <a:defRPr sz="9500"/>
            </a:lvl2pPr>
            <a:lvl3pPr marL="3086100" indent="0">
              <a:buNone/>
              <a:defRPr sz="8100"/>
            </a:lvl3pPr>
            <a:lvl4pPr marL="4629150" indent="0">
              <a:buNone/>
              <a:defRPr sz="6800"/>
            </a:lvl4pPr>
            <a:lvl5pPr marL="6172200" indent="0">
              <a:buNone/>
              <a:defRPr sz="6800"/>
            </a:lvl5pPr>
            <a:lvl6pPr marL="7715250" indent="0">
              <a:buNone/>
              <a:defRPr sz="6800"/>
            </a:lvl6pPr>
            <a:lvl7pPr marL="9258300" indent="0">
              <a:buNone/>
              <a:defRPr sz="6800"/>
            </a:lvl7pPr>
            <a:lvl8pPr marL="10801350" indent="0">
              <a:buNone/>
              <a:defRPr sz="6800"/>
            </a:lvl8pPr>
            <a:lvl9pPr marL="12344400" indent="0">
              <a:buNone/>
              <a:defRPr sz="68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468559" y="25360675"/>
            <a:ext cx="25923240" cy="3802973"/>
          </a:xfrm>
        </p:spPr>
        <p:txBody>
          <a:bodyPr/>
          <a:lstStyle>
            <a:lvl1pPr marL="0" indent="0">
              <a:buNone/>
              <a:defRPr sz="47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160273" y="1297666"/>
            <a:ext cx="38884860" cy="5400675"/>
          </a:xfrm>
          <a:prstGeom prst="rect">
            <a:avLst/>
          </a:prstGeom>
        </p:spPr>
        <p:txBody>
          <a:bodyPr vert="horz" lIns="308610" tIns="154305" rIns="308610" bIns="154305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160273" y="7560950"/>
            <a:ext cx="38884860" cy="21385175"/>
          </a:xfrm>
          <a:prstGeom prst="rect">
            <a:avLst/>
          </a:prstGeom>
        </p:spPr>
        <p:txBody>
          <a:bodyPr vert="horz" lIns="308610" tIns="154305" rIns="308610" bIns="154305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160273" y="30033756"/>
            <a:ext cx="10081260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4761848" y="30033756"/>
            <a:ext cx="13681712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0963873" y="30033756"/>
            <a:ext cx="10081260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86100" rtl="0" eaLnBrk="1" latinLnBrk="0" hangingPunct="1">
        <a:spcBef>
          <a:spcPct val="0"/>
        </a:spcBef>
        <a:buNone/>
        <a:defRPr sz="1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57288" indent="-1157288" algn="l" defTabSz="3086100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7456" indent="-964406" algn="l" defTabSz="308610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675" indent="-771525" algn="l" defTabSz="3086100" rtl="0" eaLnBrk="1" latinLnBrk="0" hangingPunct="1">
        <a:spcBef>
          <a:spcPct val="20000"/>
        </a:spcBef>
        <a:buFont typeface="Arial" pitchFamily="34" charset="0"/>
        <a:buChar char="–"/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6943725" indent="-771525" algn="l" defTabSz="3086100" rtl="0" eaLnBrk="1" latinLnBrk="0" hangingPunct="1">
        <a:spcBef>
          <a:spcPct val="20000"/>
        </a:spcBef>
        <a:buFont typeface="Arial" pitchFamily="34" charset="0"/>
        <a:buChar char="»"/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48677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0298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157287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1159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6291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7152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2583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3444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43072" y="1414359"/>
            <a:ext cx="36724592" cy="6953772"/>
          </a:xfrm>
        </p:spPr>
        <p:txBody>
          <a:bodyPr/>
          <a:lstStyle/>
          <a:p>
            <a:r>
              <a:rPr lang="pt-BR" dirty="0" smtClean="0"/>
              <a:t>MODELO DE BANNER</a:t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</Words>
  <Application>Microsoft Office PowerPoint</Application>
  <PresentationFormat>Personalizar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MODELO DE BANNER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DE BANNER</dc:title>
  <dc:creator>Usuário do Windows</dc:creator>
  <cp:lastModifiedBy>Usuário do Windows</cp:lastModifiedBy>
  <cp:revision>6</cp:revision>
  <dcterms:created xsi:type="dcterms:W3CDTF">2018-03-28T15:01:49Z</dcterms:created>
  <dcterms:modified xsi:type="dcterms:W3CDTF">2018-03-28T15:08:01Z</dcterms:modified>
</cp:coreProperties>
</file>