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3607375" cy="50406300"/>
  <p:notesSz cx="6858000" cy="9144000"/>
  <p:defaultTextStyle>
    <a:defPPr>
      <a:defRPr lang="pt-BR"/>
    </a:defPPr>
    <a:lvl1pPr marL="0" algn="l" defTabSz="297284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1pPr>
    <a:lvl2pPr marL="1486420" algn="l" defTabSz="297284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2pPr>
    <a:lvl3pPr marL="2972840" algn="l" defTabSz="297284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3pPr>
    <a:lvl4pPr marL="4459260" algn="l" defTabSz="297284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4pPr>
    <a:lvl5pPr marL="5945680" algn="l" defTabSz="297284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5pPr>
    <a:lvl6pPr marL="7432100" algn="l" defTabSz="297284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6pPr>
    <a:lvl7pPr marL="8918520" algn="l" defTabSz="297284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7pPr>
    <a:lvl8pPr marL="10404940" algn="l" defTabSz="297284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8pPr>
    <a:lvl9pPr marL="11891361" algn="l" defTabSz="297284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5" d="100"/>
          <a:sy n="15" d="100"/>
        </p:scale>
        <p:origin x="-5298" y="-156"/>
      </p:cViewPr>
      <p:guideLst>
        <p:guide orient="horz" pos="15876"/>
        <p:guide pos="105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20556" y="15658633"/>
            <a:ext cx="28566271" cy="10804683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41109" y="28563572"/>
            <a:ext cx="23525163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2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9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5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32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8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404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91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7564305" y="9532866"/>
            <a:ext cx="17865586" cy="20322373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967544" y="9532866"/>
            <a:ext cx="53036638" cy="20322373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54753" y="32390719"/>
            <a:ext cx="28566271" cy="10011250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654753" y="21364349"/>
            <a:ext cx="28566271" cy="11026375"/>
          </a:xfrm>
        </p:spPr>
        <p:txBody>
          <a:bodyPr anchor="b"/>
          <a:lstStyle>
            <a:lvl1pPr marL="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1pPr>
            <a:lvl2pPr marL="1486420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2pPr>
            <a:lvl3pPr marL="29728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5926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4568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4321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91852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40494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9136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967539" y="55575285"/>
            <a:ext cx="35451114" cy="157181309"/>
          </a:xfrm>
        </p:spPr>
        <p:txBody>
          <a:bodyPr/>
          <a:lstStyle>
            <a:lvl1pPr>
              <a:defRPr sz="9200"/>
            </a:lvl1pPr>
            <a:lvl2pPr>
              <a:defRPr sz="78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9978774" y="55575285"/>
            <a:ext cx="35451114" cy="157181309"/>
          </a:xfrm>
        </p:spPr>
        <p:txBody>
          <a:bodyPr/>
          <a:lstStyle>
            <a:lvl1pPr>
              <a:defRPr sz="9200"/>
            </a:lvl1pPr>
            <a:lvl2pPr>
              <a:defRPr sz="78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0371" y="2018592"/>
            <a:ext cx="30246638" cy="84010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80370" y="11283084"/>
            <a:ext cx="14849094" cy="4702250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6420" indent="0">
              <a:buNone/>
              <a:defRPr sz="6600" b="1"/>
            </a:lvl2pPr>
            <a:lvl3pPr marL="2972840" indent="0">
              <a:buNone/>
              <a:defRPr sz="5900" b="1"/>
            </a:lvl3pPr>
            <a:lvl4pPr marL="4459260" indent="0">
              <a:buNone/>
              <a:defRPr sz="5200" b="1"/>
            </a:lvl4pPr>
            <a:lvl5pPr marL="5945680" indent="0">
              <a:buNone/>
              <a:defRPr sz="5200" b="1"/>
            </a:lvl5pPr>
            <a:lvl6pPr marL="7432100" indent="0">
              <a:buNone/>
              <a:defRPr sz="5200" b="1"/>
            </a:lvl6pPr>
            <a:lvl7pPr marL="8918520" indent="0">
              <a:buNone/>
              <a:defRPr sz="5200" b="1"/>
            </a:lvl7pPr>
            <a:lvl8pPr marL="10404940" indent="0">
              <a:buNone/>
              <a:defRPr sz="5200" b="1"/>
            </a:lvl8pPr>
            <a:lvl9pPr marL="11891361" indent="0">
              <a:buNone/>
              <a:defRPr sz="52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80370" y="15985333"/>
            <a:ext cx="14849094" cy="29041967"/>
          </a:xfrm>
        </p:spPr>
        <p:txBody>
          <a:bodyPr/>
          <a:lstStyle>
            <a:lvl1pPr>
              <a:defRPr sz="7800"/>
            </a:lvl1pPr>
            <a:lvl2pPr>
              <a:defRPr sz="6600"/>
            </a:lvl2pPr>
            <a:lvl3pPr>
              <a:defRPr sz="59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7072087" y="11283084"/>
            <a:ext cx="14854926" cy="4702250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6420" indent="0">
              <a:buNone/>
              <a:defRPr sz="6600" b="1"/>
            </a:lvl2pPr>
            <a:lvl3pPr marL="2972840" indent="0">
              <a:buNone/>
              <a:defRPr sz="5900" b="1"/>
            </a:lvl3pPr>
            <a:lvl4pPr marL="4459260" indent="0">
              <a:buNone/>
              <a:defRPr sz="5200" b="1"/>
            </a:lvl4pPr>
            <a:lvl5pPr marL="5945680" indent="0">
              <a:buNone/>
              <a:defRPr sz="5200" b="1"/>
            </a:lvl5pPr>
            <a:lvl6pPr marL="7432100" indent="0">
              <a:buNone/>
              <a:defRPr sz="5200" b="1"/>
            </a:lvl6pPr>
            <a:lvl7pPr marL="8918520" indent="0">
              <a:buNone/>
              <a:defRPr sz="5200" b="1"/>
            </a:lvl7pPr>
            <a:lvl8pPr marL="10404940" indent="0">
              <a:buNone/>
              <a:defRPr sz="5200" b="1"/>
            </a:lvl8pPr>
            <a:lvl9pPr marL="11891361" indent="0">
              <a:buNone/>
              <a:defRPr sz="52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7072087" y="15985333"/>
            <a:ext cx="14854926" cy="29041967"/>
          </a:xfrm>
        </p:spPr>
        <p:txBody>
          <a:bodyPr/>
          <a:lstStyle>
            <a:lvl1pPr>
              <a:defRPr sz="7800"/>
            </a:lvl1pPr>
            <a:lvl2pPr>
              <a:defRPr sz="6600"/>
            </a:lvl2pPr>
            <a:lvl3pPr>
              <a:defRPr sz="59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0376" y="2006921"/>
            <a:ext cx="11056593" cy="8541068"/>
          </a:xfrm>
        </p:spPr>
        <p:txBody>
          <a:bodyPr anchor="b"/>
          <a:lstStyle>
            <a:lvl1pPr algn="l">
              <a:defRPr sz="66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139556" y="2006922"/>
            <a:ext cx="18787457" cy="43020381"/>
          </a:xfrm>
        </p:spPr>
        <p:txBody>
          <a:bodyPr/>
          <a:lstStyle>
            <a:lvl1pPr>
              <a:defRPr sz="10400"/>
            </a:lvl1pPr>
            <a:lvl2pPr>
              <a:defRPr sz="9200"/>
            </a:lvl2pPr>
            <a:lvl3pPr>
              <a:defRPr sz="78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80376" y="10547993"/>
            <a:ext cx="11056593" cy="34479313"/>
          </a:xfrm>
        </p:spPr>
        <p:txBody>
          <a:bodyPr/>
          <a:lstStyle>
            <a:lvl1pPr marL="0" indent="0">
              <a:buNone/>
              <a:defRPr sz="4500"/>
            </a:lvl1pPr>
            <a:lvl2pPr marL="1486420" indent="0">
              <a:buNone/>
              <a:defRPr sz="3900"/>
            </a:lvl2pPr>
            <a:lvl3pPr marL="2972840" indent="0">
              <a:buNone/>
              <a:defRPr sz="3300"/>
            </a:lvl3pPr>
            <a:lvl4pPr marL="4459260" indent="0">
              <a:buNone/>
              <a:defRPr sz="2900"/>
            </a:lvl4pPr>
            <a:lvl5pPr marL="5945680" indent="0">
              <a:buNone/>
              <a:defRPr sz="2900"/>
            </a:lvl5pPr>
            <a:lvl6pPr marL="7432100" indent="0">
              <a:buNone/>
              <a:defRPr sz="2900"/>
            </a:lvl6pPr>
            <a:lvl7pPr marL="8918520" indent="0">
              <a:buNone/>
              <a:defRPr sz="2900"/>
            </a:lvl7pPr>
            <a:lvl8pPr marL="10404940" indent="0">
              <a:buNone/>
              <a:defRPr sz="2900"/>
            </a:lvl8pPr>
            <a:lvl9pPr marL="11891361" indent="0">
              <a:buNone/>
              <a:defRPr sz="2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87280" y="35284415"/>
            <a:ext cx="20164425" cy="4165525"/>
          </a:xfrm>
        </p:spPr>
        <p:txBody>
          <a:bodyPr anchor="b"/>
          <a:lstStyle>
            <a:lvl1pPr algn="l">
              <a:defRPr sz="66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587280" y="4503897"/>
            <a:ext cx="20164425" cy="30243780"/>
          </a:xfrm>
        </p:spPr>
        <p:txBody>
          <a:bodyPr/>
          <a:lstStyle>
            <a:lvl1pPr marL="0" indent="0">
              <a:buNone/>
              <a:defRPr sz="10400"/>
            </a:lvl1pPr>
            <a:lvl2pPr marL="1486420" indent="0">
              <a:buNone/>
              <a:defRPr sz="9200"/>
            </a:lvl2pPr>
            <a:lvl3pPr marL="2972840" indent="0">
              <a:buNone/>
              <a:defRPr sz="7800"/>
            </a:lvl3pPr>
            <a:lvl4pPr marL="4459260" indent="0">
              <a:buNone/>
              <a:defRPr sz="6600"/>
            </a:lvl4pPr>
            <a:lvl5pPr marL="5945680" indent="0">
              <a:buNone/>
              <a:defRPr sz="6600"/>
            </a:lvl5pPr>
            <a:lvl6pPr marL="7432100" indent="0">
              <a:buNone/>
              <a:defRPr sz="6600"/>
            </a:lvl6pPr>
            <a:lvl7pPr marL="8918520" indent="0">
              <a:buNone/>
              <a:defRPr sz="6600"/>
            </a:lvl7pPr>
            <a:lvl8pPr marL="10404940" indent="0">
              <a:buNone/>
              <a:defRPr sz="6600"/>
            </a:lvl8pPr>
            <a:lvl9pPr marL="11891361" indent="0">
              <a:buNone/>
              <a:defRPr sz="66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587280" y="39449940"/>
            <a:ext cx="20164425" cy="5915735"/>
          </a:xfrm>
        </p:spPr>
        <p:txBody>
          <a:bodyPr/>
          <a:lstStyle>
            <a:lvl1pPr marL="0" indent="0">
              <a:buNone/>
              <a:defRPr sz="4500"/>
            </a:lvl1pPr>
            <a:lvl2pPr marL="1486420" indent="0">
              <a:buNone/>
              <a:defRPr sz="3900"/>
            </a:lvl2pPr>
            <a:lvl3pPr marL="2972840" indent="0">
              <a:buNone/>
              <a:defRPr sz="3300"/>
            </a:lvl3pPr>
            <a:lvl4pPr marL="4459260" indent="0">
              <a:buNone/>
              <a:defRPr sz="2900"/>
            </a:lvl4pPr>
            <a:lvl5pPr marL="5945680" indent="0">
              <a:buNone/>
              <a:defRPr sz="2900"/>
            </a:lvl5pPr>
            <a:lvl6pPr marL="7432100" indent="0">
              <a:buNone/>
              <a:defRPr sz="2900"/>
            </a:lvl6pPr>
            <a:lvl7pPr marL="8918520" indent="0">
              <a:buNone/>
              <a:defRPr sz="2900"/>
            </a:lvl7pPr>
            <a:lvl8pPr marL="10404940" indent="0">
              <a:buNone/>
              <a:defRPr sz="2900"/>
            </a:lvl8pPr>
            <a:lvl9pPr marL="11891361" indent="0">
              <a:buNone/>
              <a:defRPr sz="2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80371" y="2018592"/>
            <a:ext cx="30246638" cy="8401050"/>
          </a:xfrm>
          <a:prstGeom prst="rect">
            <a:avLst/>
          </a:prstGeom>
        </p:spPr>
        <p:txBody>
          <a:bodyPr vert="horz" lIns="297284" tIns="148642" rIns="297284" bIns="148642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80371" y="11761479"/>
            <a:ext cx="30246638" cy="33265828"/>
          </a:xfrm>
          <a:prstGeom prst="rect">
            <a:avLst/>
          </a:prstGeom>
        </p:spPr>
        <p:txBody>
          <a:bodyPr vert="horz" lIns="297284" tIns="148642" rIns="297284" bIns="148642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80371" y="46719176"/>
            <a:ext cx="7841721" cy="2683669"/>
          </a:xfrm>
          <a:prstGeom prst="rect">
            <a:avLst/>
          </a:prstGeom>
        </p:spPr>
        <p:txBody>
          <a:bodyPr vert="horz" lIns="297284" tIns="148642" rIns="297284" bIns="148642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482523" y="46719176"/>
            <a:ext cx="10642337" cy="2683669"/>
          </a:xfrm>
          <a:prstGeom prst="rect">
            <a:avLst/>
          </a:prstGeom>
        </p:spPr>
        <p:txBody>
          <a:bodyPr vert="horz" lIns="297284" tIns="148642" rIns="297284" bIns="148642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4085288" y="46719176"/>
            <a:ext cx="7841721" cy="2683669"/>
          </a:xfrm>
          <a:prstGeom prst="rect">
            <a:avLst/>
          </a:prstGeom>
        </p:spPr>
        <p:txBody>
          <a:bodyPr vert="horz" lIns="297284" tIns="148642" rIns="297284" bIns="148642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72840" rtl="0" eaLnBrk="1" latinLnBrk="0" hangingPunct="1">
        <a:spcBef>
          <a:spcPct val="0"/>
        </a:spcBef>
        <a:buNone/>
        <a:defRPr sz="1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14816" indent="-1114816" algn="l" defTabSz="297284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5432" indent="-929012" algn="l" defTabSz="2972840" rtl="0" eaLnBrk="1" latinLnBrk="0" hangingPunct="1">
        <a:spcBef>
          <a:spcPct val="20000"/>
        </a:spcBef>
        <a:buFont typeface="Arial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2pPr>
      <a:lvl3pPr marL="3716050" indent="-743210" algn="l" defTabSz="2972840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202470" indent="-743210" algn="l" defTabSz="2972840" rtl="0" eaLnBrk="1" latinLnBrk="0" hangingPunct="1">
        <a:spcBef>
          <a:spcPct val="20000"/>
        </a:spcBef>
        <a:buFont typeface="Arial" pitchFamily="34" charset="0"/>
        <a:buChar char="–"/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890" indent="-743210" algn="l" defTabSz="2972840" rtl="0" eaLnBrk="1" latinLnBrk="0" hangingPunct="1">
        <a:spcBef>
          <a:spcPct val="20000"/>
        </a:spcBef>
        <a:buFont typeface="Arial" pitchFamily="34" charset="0"/>
        <a:buChar char="»"/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175310" indent="-743210" algn="l" defTabSz="2972840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9661730" indent="-743210" algn="l" defTabSz="2972840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8150" indent="-743210" algn="l" defTabSz="2972840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2634571" indent="-743210" algn="l" defTabSz="2972840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97284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486420" algn="l" defTabSz="297284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2972840" algn="l" defTabSz="297284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459260" algn="l" defTabSz="297284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5945680" algn="l" defTabSz="297284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432100" algn="l" defTabSz="297284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8918520" algn="l" defTabSz="297284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404940" algn="l" defTabSz="297284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1891361" algn="l" defTabSz="297284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33702" y="2200114"/>
            <a:ext cx="28566271" cy="10816979"/>
          </a:xfrm>
        </p:spPr>
        <p:txBody>
          <a:bodyPr/>
          <a:lstStyle/>
          <a:p>
            <a:r>
              <a:rPr lang="pt-BR" dirty="0" smtClean="0"/>
              <a:t>MODELO DE BANNER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MODELO DE BANNER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BANNER</dc:title>
  <dc:creator>Usuário do Windows</dc:creator>
  <cp:lastModifiedBy>Usuário do Windows</cp:lastModifiedBy>
  <cp:revision>7</cp:revision>
  <dcterms:created xsi:type="dcterms:W3CDTF">2018-03-28T15:01:49Z</dcterms:created>
  <dcterms:modified xsi:type="dcterms:W3CDTF">2018-03-28T15:09:23Z</dcterms:modified>
</cp:coreProperties>
</file>